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25"/>
  </p:notesMasterIdLst>
  <p:sldIdLst>
    <p:sldId id="270" r:id="rId2"/>
    <p:sldId id="271" r:id="rId3"/>
    <p:sldId id="272" r:id="rId4"/>
    <p:sldId id="273" r:id="rId5"/>
    <p:sldId id="274" r:id="rId6"/>
    <p:sldId id="256" r:id="rId7"/>
    <p:sldId id="257" r:id="rId8"/>
    <p:sldId id="258" r:id="rId9"/>
    <p:sldId id="259" r:id="rId10"/>
    <p:sldId id="275" r:id="rId11"/>
    <p:sldId id="260" r:id="rId12"/>
    <p:sldId id="261" r:id="rId13"/>
    <p:sldId id="277" r:id="rId14"/>
    <p:sldId id="262" r:id="rId15"/>
    <p:sldId id="263" r:id="rId16"/>
    <p:sldId id="264" r:id="rId17"/>
    <p:sldId id="265" r:id="rId18"/>
    <p:sldId id="266" r:id="rId19"/>
    <p:sldId id="268" r:id="rId20"/>
    <p:sldId id="276" r:id="rId21"/>
    <p:sldId id="267" r:id="rId22"/>
    <p:sldId id="269" r:id="rId23"/>
    <p:sldId id="278" r:id="rId2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7767"/>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86117F-1F7C-474C-8C64-3559F9B8B3B5}" v="1090" dt="2025-10-14T20:47:51.600"/>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7728" autoAdjust="0"/>
  </p:normalViewPr>
  <p:slideViewPr>
    <p:cSldViewPr snapToGrid="0">
      <p:cViewPr varScale="1">
        <p:scale>
          <a:sx n="72" d="100"/>
          <a:sy n="72" d="100"/>
        </p:scale>
        <p:origin x="18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cata Giuseppe" userId="7fa04794-d343-47a7-8226-5265d725dec8" providerId="ADAL" clId="{FA075694-DD1E-4E48-B066-AF69D311DB85}"/>
    <pc:docChg chg="custSel addSld modSld">
      <pc:chgData name="Licata Giuseppe" userId="7fa04794-d343-47a7-8226-5265d725dec8" providerId="ADAL" clId="{FA075694-DD1E-4E48-B066-AF69D311DB85}" dt="2025-10-14T20:48:12.557" v="36" actId="5793"/>
      <pc:docMkLst>
        <pc:docMk/>
      </pc:docMkLst>
      <pc:sldChg chg="addSp delSp modSp new mod setBg">
        <pc:chgData name="Licata Giuseppe" userId="7fa04794-d343-47a7-8226-5265d725dec8" providerId="ADAL" clId="{FA075694-DD1E-4E48-B066-AF69D311DB85}" dt="2025-10-14T20:48:12.557" v="36" actId="5793"/>
        <pc:sldMkLst>
          <pc:docMk/>
          <pc:sldMk cId="816467287" sldId="278"/>
        </pc:sldMkLst>
        <pc:spChg chg="del mod">
          <ac:chgData name="Licata Giuseppe" userId="7fa04794-d343-47a7-8226-5265d725dec8" providerId="ADAL" clId="{FA075694-DD1E-4E48-B066-AF69D311DB85}" dt="2025-10-14T20:47:45.241" v="30" actId="478"/>
          <ac:spMkLst>
            <pc:docMk/>
            <pc:sldMk cId="816467287" sldId="278"/>
            <ac:spMk id="2" creationId="{BC6E45D2-3D93-E9D1-D48E-15D7B330D914}"/>
          </ac:spMkLst>
        </pc:spChg>
        <pc:spChg chg="mod">
          <ac:chgData name="Licata Giuseppe" userId="7fa04794-d343-47a7-8226-5265d725dec8" providerId="ADAL" clId="{FA075694-DD1E-4E48-B066-AF69D311DB85}" dt="2025-10-14T20:48:12.557" v="36" actId="5793"/>
          <ac:spMkLst>
            <pc:docMk/>
            <pc:sldMk cId="816467287" sldId="278"/>
            <ac:spMk id="3" creationId="{5B6B01EB-3B53-E01B-DA6F-DF6F152A6531}"/>
          </ac:spMkLst>
        </pc:spChg>
        <pc:spChg chg="add">
          <ac:chgData name="Licata Giuseppe" userId="7fa04794-d343-47a7-8226-5265d725dec8" providerId="ADAL" clId="{FA075694-DD1E-4E48-B066-AF69D311DB85}" dt="2025-10-14T20:47:40.476" v="29" actId="26606"/>
          <ac:spMkLst>
            <pc:docMk/>
            <pc:sldMk cId="816467287" sldId="278"/>
            <ac:spMk id="8" creationId="{87BF42CA-AD55-48B4-8949-C4DCA60A6AEE}"/>
          </ac:spMkLst>
        </pc:spChg>
        <pc:spChg chg="add">
          <ac:chgData name="Licata Giuseppe" userId="7fa04794-d343-47a7-8226-5265d725dec8" providerId="ADAL" clId="{FA075694-DD1E-4E48-B066-AF69D311DB85}" dt="2025-10-14T20:47:40.476" v="29" actId="26606"/>
          <ac:spMkLst>
            <pc:docMk/>
            <pc:sldMk cId="816467287" sldId="278"/>
            <ac:spMk id="10" creationId="{66AE1D3D-3106-4CB2-AA7C-0C1642AC0F2E}"/>
          </ac:spMkLst>
        </pc:spChg>
        <pc:grpChg chg="add mod">
          <ac:chgData name="Licata Giuseppe" userId="7fa04794-d343-47a7-8226-5265d725dec8" providerId="ADAL" clId="{FA075694-DD1E-4E48-B066-AF69D311DB85}" dt="2025-10-14T20:47:55.104" v="32" actId="1076"/>
          <ac:grpSpMkLst>
            <pc:docMk/>
            <pc:sldMk cId="816467287" sldId="278"/>
            <ac:grpSpMk id="4" creationId="{3A0DBBB2-3E23-4796-EC9C-72A0F1ACB64E}"/>
          </ac:grpSpMkLst>
        </pc:grpChg>
        <pc:grpChg chg="add">
          <ac:chgData name="Licata Giuseppe" userId="7fa04794-d343-47a7-8226-5265d725dec8" providerId="ADAL" clId="{FA075694-DD1E-4E48-B066-AF69D311DB85}" dt="2025-10-14T20:47:40.476" v="29" actId="26606"/>
          <ac:grpSpMkLst>
            <pc:docMk/>
            <pc:sldMk cId="816467287" sldId="278"/>
            <ac:grpSpMk id="12" creationId="{0A31B6AF-B711-4CDB-8C2B-16E963DDC4C5}"/>
          </ac:grpSpMkLst>
        </pc:grpChg>
        <pc:picChg chg="mod">
          <ac:chgData name="Licata Giuseppe" userId="7fa04794-d343-47a7-8226-5265d725dec8" providerId="ADAL" clId="{FA075694-DD1E-4E48-B066-AF69D311DB85}" dt="2025-10-14T20:47:51.600" v="31"/>
          <ac:picMkLst>
            <pc:docMk/>
            <pc:sldMk cId="816467287" sldId="278"/>
            <ac:picMk id="5" creationId="{8559EC73-6BDA-6491-E25B-40482A175BA9}"/>
          </ac:picMkLst>
        </pc:picChg>
        <pc:picChg chg="mod">
          <ac:chgData name="Licata Giuseppe" userId="7fa04794-d343-47a7-8226-5265d725dec8" providerId="ADAL" clId="{FA075694-DD1E-4E48-B066-AF69D311DB85}" dt="2025-10-14T20:47:51.600" v="31"/>
          <ac:picMkLst>
            <pc:docMk/>
            <pc:sldMk cId="816467287" sldId="278"/>
            <ac:picMk id="6" creationId="{59AEA36E-FD96-B39B-FCB3-F6A8BFBE92A6}"/>
          </ac:picMkLst>
        </pc:picChg>
        <pc:picChg chg="mod">
          <ac:chgData name="Licata Giuseppe" userId="7fa04794-d343-47a7-8226-5265d725dec8" providerId="ADAL" clId="{FA075694-DD1E-4E48-B066-AF69D311DB85}" dt="2025-10-14T20:47:51.600" v="31"/>
          <ac:picMkLst>
            <pc:docMk/>
            <pc:sldMk cId="816467287" sldId="278"/>
            <ac:picMk id="7" creationId="{452B90D1-0801-43A7-40D7-131043DFB082}"/>
          </ac:picMkLst>
        </pc:picChg>
      </pc:sldChg>
    </pc:docChg>
  </pc:docChgLst>
  <pc:docChgLst>
    <pc:chgData name="Licata Giuseppe" userId="7fa04794-d343-47a7-8226-5265d725dec8" providerId="ADAL" clId="{F986117F-1F7C-474C-8C64-3559F9B8B3B5}"/>
    <pc:docChg chg="undo redo custSel addSld modSld sldOrd">
      <pc:chgData name="Licata Giuseppe" userId="7fa04794-d343-47a7-8226-5265d725dec8" providerId="ADAL" clId="{F986117F-1F7C-474C-8C64-3559F9B8B3B5}" dt="2025-10-14T07:32:44.310" v="3711" actId="14100"/>
      <pc:docMkLst>
        <pc:docMk/>
      </pc:docMkLst>
      <pc:sldChg chg="addSp delSp modSp mod modAnim">
        <pc:chgData name="Licata Giuseppe" userId="7fa04794-d343-47a7-8226-5265d725dec8" providerId="ADAL" clId="{F986117F-1F7C-474C-8C64-3559F9B8B3B5}" dt="2025-10-14T07:10:26.048" v="3679" actId="790"/>
        <pc:sldMkLst>
          <pc:docMk/>
          <pc:sldMk cId="1320992934" sldId="256"/>
        </pc:sldMkLst>
        <pc:spChg chg="mod">
          <ac:chgData name="Licata Giuseppe" userId="7fa04794-d343-47a7-8226-5265d725dec8" providerId="ADAL" clId="{F986117F-1F7C-474C-8C64-3559F9B8B3B5}" dt="2025-10-14T07:10:26.048" v="3679" actId="790"/>
          <ac:spMkLst>
            <pc:docMk/>
            <pc:sldMk cId="1320992934" sldId="256"/>
            <ac:spMk id="2" creationId="{3B9E60B2-0754-5A89-FC03-2DEA2C76C216}"/>
          </ac:spMkLst>
        </pc:spChg>
        <pc:spChg chg="mod">
          <ac:chgData name="Licata Giuseppe" userId="7fa04794-d343-47a7-8226-5265d725dec8" providerId="ADAL" clId="{F986117F-1F7C-474C-8C64-3559F9B8B3B5}" dt="2025-10-14T07:10:26.048" v="3679" actId="790"/>
          <ac:spMkLst>
            <pc:docMk/>
            <pc:sldMk cId="1320992934" sldId="256"/>
            <ac:spMk id="9" creationId="{9FF20232-B6A4-9FD3-4549-175260D05D5D}"/>
          </ac:spMkLst>
        </pc:spChg>
        <pc:spChg chg="mod">
          <ac:chgData name="Licata Giuseppe" userId="7fa04794-d343-47a7-8226-5265d725dec8" providerId="ADAL" clId="{F986117F-1F7C-474C-8C64-3559F9B8B3B5}" dt="2025-10-14T07:10:26.048" v="3679" actId="790"/>
          <ac:spMkLst>
            <pc:docMk/>
            <pc:sldMk cId="1320992934" sldId="256"/>
            <ac:spMk id="11" creationId="{4963B381-6A8E-98BF-6CBC-CC5258F485C9}"/>
          </ac:spMkLst>
        </pc:spChg>
        <pc:spChg chg="mod">
          <ac:chgData name="Licata Giuseppe" userId="7fa04794-d343-47a7-8226-5265d725dec8" providerId="ADAL" clId="{F986117F-1F7C-474C-8C64-3559F9B8B3B5}" dt="2025-10-14T07:10:26.048" v="3679" actId="790"/>
          <ac:spMkLst>
            <pc:docMk/>
            <pc:sldMk cId="1320992934" sldId="256"/>
            <ac:spMk id="12" creationId="{83D14CC5-D2A6-EEF5-2433-A971DF110659}"/>
          </ac:spMkLst>
        </pc:spChg>
        <pc:spChg chg="mod">
          <ac:chgData name="Licata Giuseppe" userId="7fa04794-d343-47a7-8226-5265d725dec8" providerId="ADAL" clId="{F986117F-1F7C-474C-8C64-3559F9B8B3B5}" dt="2025-10-14T07:10:26.048" v="3679" actId="790"/>
          <ac:spMkLst>
            <pc:docMk/>
            <pc:sldMk cId="1320992934" sldId="256"/>
            <ac:spMk id="13" creationId="{D60F41CE-1877-F6DB-93C9-FC2B6B4869BB}"/>
          </ac:spMkLst>
        </pc:spChg>
        <pc:spChg chg="mod">
          <ac:chgData name="Licata Giuseppe" userId="7fa04794-d343-47a7-8226-5265d725dec8" providerId="ADAL" clId="{F986117F-1F7C-474C-8C64-3559F9B8B3B5}" dt="2025-10-14T07:10:26.048" v="3679" actId="790"/>
          <ac:spMkLst>
            <pc:docMk/>
            <pc:sldMk cId="1320992934" sldId="256"/>
            <ac:spMk id="14" creationId="{6E1FCBB8-D26F-A282-62B6-91A571685DEC}"/>
          </ac:spMkLst>
        </pc:spChg>
        <pc:spChg chg="mod">
          <ac:chgData name="Licata Giuseppe" userId="7fa04794-d343-47a7-8226-5265d725dec8" providerId="ADAL" clId="{F986117F-1F7C-474C-8C64-3559F9B8B3B5}" dt="2025-10-14T07:10:26.048" v="3679" actId="790"/>
          <ac:spMkLst>
            <pc:docMk/>
            <pc:sldMk cId="1320992934" sldId="256"/>
            <ac:spMk id="15" creationId="{0E5B6FE7-CF3B-172C-7B39-92C0D8D785E9}"/>
          </ac:spMkLst>
        </pc:spChg>
        <pc:spChg chg="mod">
          <ac:chgData name="Licata Giuseppe" userId="7fa04794-d343-47a7-8226-5265d725dec8" providerId="ADAL" clId="{F986117F-1F7C-474C-8C64-3559F9B8B3B5}" dt="2025-10-14T07:10:26.048" v="3679" actId="790"/>
          <ac:spMkLst>
            <pc:docMk/>
            <pc:sldMk cId="1320992934" sldId="256"/>
            <ac:spMk id="16" creationId="{48D68FFF-7B93-9D2E-38A5-838CC969963B}"/>
          </ac:spMkLst>
        </pc:spChg>
        <pc:spChg chg="mod">
          <ac:chgData name="Licata Giuseppe" userId="7fa04794-d343-47a7-8226-5265d725dec8" providerId="ADAL" clId="{F986117F-1F7C-474C-8C64-3559F9B8B3B5}" dt="2025-10-14T07:10:26.048" v="3679" actId="790"/>
          <ac:spMkLst>
            <pc:docMk/>
            <pc:sldMk cId="1320992934" sldId="256"/>
            <ac:spMk id="17" creationId="{60987603-171E-725A-0906-1AA8B555EC7A}"/>
          </ac:spMkLst>
        </pc:spChg>
        <pc:spChg chg="add mod">
          <ac:chgData name="Licata Giuseppe" userId="7fa04794-d343-47a7-8226-5265d725dec8" providerId="ADAL" clId="{F986117F-1F7C-474C-8C64-3559F9B8B3B5}" dt="2025-10-14T07:10:26.048" v="3679" actId="790"/>
          <ac:spMkLst>
            <pc:docMk/>
            <pc:sldMk cId="1320992934" sldId="256"/>
            <ac:spMk id="28" creationId="{C29ADC17-9C18-9B45-AA4A-299A5039591C}"/>
          </ac:spMkLst>
        </pc:spChg>
        <pc:grpChg chg="add mod">
          <ac:chgData name="Licata Giuseppe" userId="7fa04794-d343-47a7-8226-5265d725dec8" providerId="ADAL" clId="{F986117F-1F7C-474C-8C64-3559F9B8B3B5}" dt="2025-10-02T08:52:46.791" v="3026"/>
          <ac:grpSpMkLst>
            <pc:docMk/>
            <pc:sldMk cId="1320992934" sldId="256"/>
            <ac:grpSpMk id="3" creationId="{D226CCAC-0E80-5042-AB23-BCF7077D5931}"/>
          </ac:grpSpMkLst>
        </pc:grpChg>
        <pc:grpChg chg="add mod">
          <ac:chgData name="Licata Giuseppe" userId="7fa04794-d343-47a7-8226-5265d725dec8" providerId="ADAL" clId="{F986117F-1F7C-474C-8C64-3559F9B8B3B5}" dt="2025-10-02T08:46:04.622" v="2991" actId="14100"/>
          <ac:grpSpMkLst>
            <pc:docMk/>
            <pc:sldMk cId="1320992934" sldId="256"/>
            <ac:grpSpMk id="27" creationId="{61EFC16C-5D82-088B-5E8B-DD46531BC698}"/>
          </ac:grpSpMkLst>
        </pc:grpChg>
        <pc:picChg chg="mod">
          <ac:chgData name="Licata Giuseppe" userId="7fa04794-d343-47a7-8226-5265d725dec8" providerId="ADAL" clId="{F986117F-1F7C-474C-8C64-3559F9B8B3B5}" dt="2025-10-02T08:52:46.791" v="3026"/>
          <ac:picMkLst>
            <pc:docMk/>
            <pc:sldMk cId="1320992934" sldId="256"/>
            <ac:picMk id="4" creationId="{668905A3-5047-7E4A-EADF-683EC998F6A4}"/>
          </ac:picMkLst>
        </pc:picChg>
        <pc:picChg chg="mod">
          <ac:chgData name="Licata Giuseppe" userId="7fa04794-d343-47a7-8226-5265d725dec8" providerId="ADAL" clId="{F986117F-1F7C-474C-8C64-3559F9B8B3B5}" dt="2025-10-02T08:52:46.791" v="3026"/>
          <ac:picMkLst>
            <pc:docMk/>
            <pc:sldMk cId="1320992934" sldId="256"/>
            <ac:picMk id="5" creationId="{4164A3D4-D998-A835-CC4B-BDE79E9FE419}"/>
          </ac:picMkLst>
        </pc:picChg>
        <pc:picChg chg="mod">
          <ac:chgData name="Licata Giuseppe" userId="7fa04794-d343-47a7-8226-5265d725dec8" providerId="ADAL" clId="{F986117F-1F7C-474C-8C64-3559F9B8B3B5}" dt="2025-10-02T08:52:46.791" v="3026"/>
          <ac:picMkLst>
            <pc:docMk/>
            <pc:sldMk cId="1320992934" sldId="256"/>
            <ac:picMk id="6" creationId="{942DE494-0F83-C7AA-E686-E29D81B77BCF}"/>
          </ac:picMkLst>
        </pc:picChg>
        <pc:picChg chg="mod">
          <ac:chgData name="Licata Giuseppe" userId="7fa04794-d343-47a7-8226-5265d725dec8" providerId="ADAL" clId="{F986117F-1F7C-474C-8C64-3559F9B8B3B5}" dt="2025-10-02T08:44:45.401" v="2979" actId="1076"/>
          <ac:picMkLst>
            <pc:docMk/>
            <pc:sldMk cId="1320992934" sldId="256"/>
            <ac:picMk id="10" creationId="{8C8591B5-335E-1C65-B734-E683315C98B6}"/>
          </ac:picMkLst>
        </pc:picChg>
        <pc:cxnChg chg="add mod">
          <ac:chgData name="Licata Giuseppe" userId="7fa04794-d343-47a7-8226-5265d725dec8" providerId="ADAL" clId="{F986117F-1F7C-474C-8C64-3559F9B8B3B5}" dt="2025-10-02T09:10:40.330" v="3103" actId="1076"/>
          <ac:cxnSpMkLst>
            <pc:docMk/>
            <pc:sldMk cId="1320992934" sldId="256"/>
            <ac:cxnSpMk id="7" creationId="{D30D68BF-E2AD-7527-C629-9568DEE6C9B5}"/>
          </ac:cxnSpMkLst>
        </pc:cxnChg>
        <pc:cxnChg chg="add mod">
          <ac:chgData name="Licata Giuseppe" userId="7fa04794-d343-47a7-8226-5265d725dec8" providerId="ADAL" clId="{F986117F-1F7C-474C-8C64-3559F9B8B3B5}" dt="2025-09-30T12:55:03.245" v="1353" actId="164"/>
          <ac:cxnSpMkLst>
            <pc:docMk/>
            <pc:sldMk cId="1320992934" sldId="256"/>
            <ac:cxnSpMk id="23" creationId="{FCD7F51A-375D-D4DE-733F-7FBE50A1393F}"/>
          </ac:cxnSpMkLst>
        </pc:cxnChg>
        <pc:cxnChg chg="add mod">
          <ac:chgData name="Licata Giuseppe" userId="7fa04794-d343-47a7-8226-5265d725dec8" providerId="ADAL" clId="{F986117F-1F7C-474C-8C64-3559F9B8B3B5}" dt="2025-09-30T12:55:03.245" v="1353" actId="164"/>
          <ac:cxnSpMkLst>
            <pc:docMk/>
            <pc:sldMk cId="1320992934" sldId="256"/>
            <ac:cxnSpMk id="25" creationId="{615854CE-DD8F-FF8E-DC33-BB6CC3FAC744}"/>
          </ac:cxnSpMkLst>
        </pc:cxnChg>
      </pc:sldChg>
      <pc:sldChg chg="addSp delSp modSp mod setBg modAnim delDesignElem">
        <pc:chgData name="Licata Giuseppe" userId="7fa04794-d343-47a7-8226-5265d725dec8" providerId="ADAL" clId="{F986117F-1F7C-474C-8C64-3559F9B8B3B5}" dt="2025-10-14T07:10:26.048" v="3679" actId="790"/>
        <pc:sldMkLst>
          <pc:docMk/>
          <pc:sldMk cId="2396422936" sldId="257"/>
        </pc:sldMkLst>
        <pc:spChg chg="mod">
          <ac:chgData name="Licata Giuseppe" userId="7fa04794-d343-47a7-8226-5265d725dec8" providerId="ADAL" clId="{F986117F-1F7C-474C-8C64-3559F9B8B3B5}" dt="2025-10-14T07:10:26.048" v="3679" actId="790"/>
          <ac:spMkLst>
            <pc:docMk/>
            <pc:sldMk cId="2396422936" sldId="257"/>
            <ac:spMk id="2" creationId="{5E3FA6BC-AE8D-A2C4-5363-2E59EED7CAC0}"/>
          </ac:spMkLst>
        </pc:spChg>
        <pc:spChg chg="add mod">
          <ac:chgData name="Licata Giuseppe" userId="7fa04794-d343-47a7-8226-5265d725dec8" providerId="ADAL" clId="{F986117F-1F7C-474C-8C64-3559F9B8B3B5}" dt="2025-10-14T07:10:26.048" v="3679" actId="790"/>
          <ac:spMkLst>
            <pc:docMk/>
            <pc:sldMk cId="2396422936" sldId="257"/>
            <ac:spMk id="15" creationId="{15F33878-D502-4FFA-8ACE-F2AECDB2A23F}"/>
          </ac:spMkLst>
        </pc:spChg>
        <pc:spChg chg="add mod">
          <ac:chgData name="Licata Giuseppe" userId="7fa04794-d343-47a7-8226-5265d725dec8" providerId="ADAL" clId="{F986117F-1F7C-474C-8C64-3559F9B8B3B5}" dt="2025-10-14T07:10:26.048" v="3679" actId="790"/>
          <ac:spMkLst>
            <pc:docMk/>
            <pc:sldMk cId="2396422936" sldId="257"/>
            <ac:spMk id="16" creationId="{D3539FEE-81D3-4406-802E-60B20B16F4F6}"/>
          </ac:spMkLst>
        </pc:spChg>
        <pc:spChg chg="add mod">
          <ac:chgData name="Licata Giuseppe" userId="7fa04794-d343-47a7-8226-5265d725dec8" providerId="ADAL" clId="{F986117F-1F7C-474C-8C64-3559F9B8B3B5}" dt="2025-10-14T07:10:26.048" v="3679" actId="790"/>
          <ac:spMkLst>
            <pc:docMk/>
            <pc:sldMk cId="2396422936" sldId="257"/>
            <ac:spMk id="18" creationId="{2151139A-886F-4B97-8815-729AD3831BBD}"/>
          </ac:spMkLst>
        </pc:spChg>
        <pc:spChg chg="add mod">
          <ac:chgData name="Licata Giuseppe" userId="7fa04794-d343-47a7-8226-5265d725dec8" providerId="ADAL" clId="{F986117F-1F7C-474C-8C64-3559F9B8B3B5}" dt="2025-10-14T07:10:26.048" v="3679" actId="790"/>
          <ac:spMkLst>
            <pc:docMk/>
            <pc:sldMk cId="2396422936" sldId="257"/>
            <ac:spMk id="20" creationId="{AB5E08C4-8CDD-4623-A5B8-E998C6DEE3B7}"/>
          </ac:spMkLst>
        </pc:spChg>
        <pc:spChg chg="add mod">
          <ac:chgData name="Licata Giuseppe" userId="7fa04794-d343-47a7-8226-5265d725dec8" providerId="ADAL" clId="{F986117F-1F7C-474C-8C64-3559F9B8B3B5}" dt="2025-10-14T07:10:26.048" v="3679" actId="790"/>
          <ac:spMkLst>
            <pc:docMk/>
            <pc:sldMk cId="2396422936" sldId="257"/>
            <ac:spMk id="26" creationId="{DC701763-729E-462F-A5A8-E0DEFEB1E2E4}"/>
          </ac:spMkLst>
        </pc:spChg>
        <pc:grpChg chg="add mod">
          <ac:chgData name="Licata Giuseppe" userId="7fa04794-d343-47a7-8226-5265d725dec8" providerId="ADAL" clId="{F986117F-1F7C-474C-8C64-3559F9B8B3B5}" dt="2025-10-02T08:52:41.624" v="3024"/>
          <ac:grpSpMkLst>
            <pc:docMk/>
            <pc:sldMk cId="2396422936" sldId="257"/>
            <ac:grpSpMk id="3" creationId="{208459CB-8B91-FEC9-239A-1300663690B4}"/>
          </ac:grpSpMkLst>
        </pc:grpChg>
        <pc:picChg chg="mod">
          <ac:chgData name="Licata Giuseppe" userId="7fa04794-d343-47a7-8226-5265d725dec8" providerId="ADAL" clId="{F986117F-1F7C-474C-8C64-3559F9B8B3B5}" dt="2025-10-02T08:52:41.624" v="3024"/>
          <ac:picMkLst>
            <pc:docMk/>
            <pc:sldMk cId="2396422936" sldId="257"/>
            <ac:picMk id="4" creationId="{279E2445-512E-1640-26BC-048B79777A36}"/>
          </ac:picMkLst>
        </pc:picChg>
        <pc:picChg chg="mod">
          <ac:chgData name="Licata Giuseppe" userId="7fa04794-d343-47a7-8226-5265d725dec8" providerId="ADAL" clId="{F986117F-1F7C-474C-8C64-3559F9B8B3B5}" dt="2025-10-02T08:52:41.624" v="3024"/>
          <ac:picMkLst>
            <pc:docMk/>
            <pc:sldMk cId="2396422936" sldId="257"/>
            <ac:picMk id="5" creationId="{4F72CAE4-32C5-D109-0C9E-84BFE4026527}"/>
          </ac:picMkLst>
        </pc:picChg>
        <pc:picChg chg="mod">
          <ac:chgData name="Licata Giuseppe" userId="7fa04794-d343-47a7-8226-5265d725dec8" providerId="ADAL" clId="{F986117F-1F7C-474C-8C64-3559F9B8B3B5}" dt="2025-10-02T08:52:41.624" v="3024"/>
          <ac:picMkLst>
            <pc:docMk/>
            <pc:sldMk cId="2396422936" sldId="257"/>
            <ac:picMk id="6" creationId="{4827CE5B-802A-AE61-F9FE-EB80DAF995A7}"/>
          </ac:picMkLst>
        </pc:picChg>
        <pc:picChg chg="mod">
          <ac:chgData name="Licata Giuseppe" userId="7fa04794-d343-47a7-8226-5265d725dec8" providerId="ADAL" clId="{F986117F-1F7C-474C-8C64-3559F9B8B3B5}" dt="2025-10-07T14:43:28.377" v="3561" actId="1076"/>
          <ac:picMkLst>
            <pc:docMk/>
            <pc:sldMk cId="2396422936" sldId="257"/>
            <ac:picMk id="14" creationId="{37A90F44-706D-9286-B5CF-CF0DB64EEE87}"/>
          </ac:picMkLst>
        </pc:picChg>
      </pc:sldChg>
      <pc:sldChg chg="addSp delSp modSp mod setBg delDesignElem">
        <pc:chgData name="Licata Giuseppe" userId="7fa04794-d343-47a7-8226-5265d725dec8" providerId="ADAL" clId="{F986117F-1F7C-474C-8C64-3559F9B8B3B5}" dt="2025-10-14T07:10:26.048" v="3679" actId="790"/>
        <pc:sldMkLst>
          <pc:docMk/>
          <pc:sldMk cId="1258466492" sldId="258"/>
        </pc:sldMkLst>
        <pc:spChg chg="mod">
          <ac:chgData name="Licata Giuseppe" userId="7fa04794-d343-47a7-8226-5265d725dec8" providerId="ADAL" clId="{F986117F-1F7C-474C-8C64-3559F9B8B3B5}" dt="2025-10-14T07:10:26.048" v="3679" actId="790"/>
          <ac:spMkLst>
            <pc:docMk/>
            <pc:sldMk cId="1258466492" sldId="258"/>
            <ac:spMk id="2" creationId="{50EB84D1-FC3A-E805-A98F-F6361CE9BEC0}"/>
          </ac:spMkLst>
        </pc:spChg>
        <pc:spChg chg="add mod">
          <ac:chgData name="Licata Giuseppe" userId="7fa04794-d343-47a7-8226-5265d725dec8" providerId="ADAL" clId="{F986117F-1F7C-474C-8C64-3559F9B8B3B5}" dt="2025-10-14T07:10:26.048" v="3679" actId="790"/>
          <ac:spMkLst>
            <pc:docMk/>
            <pc:sldMk cId="1258466492" sldId="258"/>
            <ac:spMk id="11" creationId="{2151139A-886F-4B97-8815-729AD3831BBD}"/>
          </ac:spMkLst>
        </pc:spChg>
        <pc:spChg chg="add mod">
          <ac:chgData name="Licata Giuseppe" userId="7fa04794-d343-47a7-8226-5265d725dec8" providerId="ADAL" clId="{F986117F-1F7C-474C-8C64-3559F9B8B3B5}" dt="2025-10-14T07:10:26.048" v="3679" actId="790"/>
          <ac:spMkLst>
            <pc:docMk/>
            <pc:sldMk cId="1258466492" sldId="258"/>
            <ac:spMk id="13" creationId="{AB5E08C4-8CDD-4623-A5B8-E998C6DEE3B7}"/>
          </ac:spMkLst>
        </pc:spChg>
        <pc:spChg chg="add mod">
          <ac:chgData name="Licata Giuseppe" userId="7fa04794-d343-47a7-8226-5265d725dec8" providerId="ADAL" clId="{F986117F-1F7C-474C-8C64-3559F9B8B3B5}" dt="2025-10-14T07:10:26.048" v="3679" actId="790"/>
          <ac:spMkLst>
            <pc:docMk/>
            <pc:sldMk cId="1258466492" sldId="258"/>
            <ac:spMk id="18" creationId="{15F33878-D502-4FFA-8ACE-F2AECDB2A23F}"/>
          </ac:spMkLst>
        </pc:spChg>
        <pc:spChg chg="add mod">
          <ac:chgData name="Licata Giuseppe" userId="7fa04794-d343-47a7-8226-5265d725dec8" providerId="ADAL" clId="{F986117F-1F7C-474C-8C64-3559F9B8B3B5}" dt="2025-10-14T07:10:26.048" v="3679" actId="790"/>
          <ac:spMkLst>
            <pc:docMk/>
            <pc:sldMk cId="1258466492" sldId="258"/>
            <ac:spMk id="20" creationId="{D3539FEE-81D3-4406-802E-60B20B16F4F6}"/>
          </ac:spMkLst>
        </pc:spChg>
        <pc:spChg chg="add mod">
          <ac:chgData name="Licata Giuseppe" userId="7fa04794-d343-47a7-8226-5265d725dec8" providerId="ADAL" clId="{F986117F-1F7C-474C-8C64-3559F9B8B3B5}" dt="2025-10-14T07:10:26.048" v="3679" actId="790"/>
          <ac:spMkLst>
            <pc:docMk/>
            <pc:sldMk cId="1258466492" sldId="258"/>
            <ac:spMk id="22" creationId="{DC701763-729E-462F-A5A8-E0DEFEB1E2E4}"/>
          </ac:spMkLst>
        </pc:spChg>
        <pc:grpChg chg="add mod">
          <ac:chgData name="Licata Giuseppe" userId="7fa04794-d343-47a7-8226-5265d725dec8" providerId="ADAL" clId="{F986117F-1F7C-474C-8C64-3559F9B8B3B5}" dt="2025-10-02T08:52:38.319" v="3022"/>
          <ac:grpSpMkLst>
            <pc:docMk/>
            <pc:sldMk cId="1258466492" sldId="258"/>
            <ac:grpSpMk id="14" creationId="{5EF55FD4-DE5A-0939-C705-A585C14FF2C0}"/>
          </ac:grpSpMkLst>
        </pc:grpChg>
        <pc:grpChg chg="mod">
          <ac:chgData name="Licata Giuseppe" userId="7fa04794-d343-47a7-8226-5265d725dec8" providerId="ADAL" clId="{F986117F-1F7C-474C-8C64-3559F9B8B3B5}" dt="2025-10-02T09:50:45.655" v="3330"/>
          <ac:grpSpMkLst>
            <pc:docMk/>
            <pc:sldMk cId="1258466492" sldId="258"/>
            <ac:grpSpMk id="45" creationId="{5EFF9742-B2D9-E915-E53A-65D3E8C1CC4F}"/>
          </ac:grpSpMkLst>
        </pc:grpChg>
        <pc:picChg chg="mod">
          <ac:chgData name="Licata Giuseppe" userId="7fa04794-d343-47a7-8226-5265d725dec8" providerId="ADAL" clId="{F986117F-1F7C-474C-8C64-3559F9B8B3B5}" dt="2025-10-02T08:52:38.319" v="3022"/>
          <ac:picMkLst>
            <pc:docMk/>
            <pc:sldMk cId="1258466492" sldId="258"/>
            <ac:picMk id="15" creationId="{38537FF6-B262-CE8F-F999-C14A1EC93C36}"/>
          </ac:picMkLst>
        </pc:picChg>
        <pc:picChg chg="mod">
          <ac:chgData name="Licata Giuseppe" userId="7fa04794-d343-47a7-8226-5265d725dec8" providerId="ADAL" clId="{F986117F-1F7C-474C-8C64-3559F9B8B3B5}" dt="2025-10-02T08:52:38.319" v="3022"/>
          <ac:picMkLst>
            <pc:docMk/>
            <pc:sldMk cId="1258466492" sldId="258"/>
            <ac:picMk id="16" creationId="{BE34F8FC-7838-7880-AC13-39C213D7E037}"/>
          </ac:picMkLst>
        </pc:picChg>
        <pc:picChg chg="mod">
          <ac:chgData name="Licata Giuseppe" userId="7fa04794-d343-47a7-8226-5265d725dec8" providerId="ADAL" clId="{F986117F-1F7C-474C-8C64-3559F9B8B3B5}" dt="2025-10-02T08:52:38.319" v="3022"/>
          <ac:picMkLst>
            <pc:docMk/>
            <pc:sldMk cId="1258466492" sldId="258"/>
            <ac:picMk id="17" creationId="{40E8261C-6116-F154-6AD4-5B9A723E9217}"/>
          </ac:picMkLst>
        </pc:picChg>
        <pc:inkChg chg="add mod">
          <ac:chgData name="Licata Giuseppe" userId="7fa04794-d343-47a7-8226-5265d725dec8" providerId="ADAL" clId="{F986117F-1F7C-474C-8C64-3559F9B8B3B5}" dt="2025-10-02T09:50:45.655" v="3330"/>
          <ac:inkMkLst>
            <pc:docMk/>
            <pc:sldMk cId="1258466492" sldId="258"/>
            <ac:inkMk id="25" creationId="{6C5F745B-AC6C-1A44-4987-8AB1E2DC28E3}"/>
          </ac:inkMkLst>
        </pc:inkChg>
        <pc:inkChg chg="add mod">
          <ac:chgData name="Licata Giuseppe" userId="7fa04794-d343-47a7-8226-5265d725dec8" providerId="ADAL" clId="{F986117F-1F7C-474C-8C64-3559F9B8B3B5}" dt="2025-10-02T09:50:45.655" v="3330"/>
          <ac:inkMkLst>
            <pc:docMk/>
            <pc:sldMk cId="1258466492" sldId="258"/>
            <ac:inkMk id="26" creationId="{E90DE5CD-6A8C-D8CE-3C1D-654EA1AD47E9}"/>
          </ac:inkMkLst>
        </pc:inkChg>
        <pc:inkChg chg="add mod">
          <ac:chgData name="Licata Giuseppe" userId="7fa04794-d343-47a7-8226-5265d725dec8" providerId="ADAL" clId="{F986117F-1F7C-474C-8C64-3559F9B8B3B5}" dt="2025-10-02T09:50:45.655" v="3330"/>
          <ac:inkMkLst>
            <pc:docMk/>
            <pc:sldMk cId="1258466492" sldId="258"/>
            <ac:inkMk id="28" creationId="{B708DE9D-7E88-6614-D4A7-FA490B5FE220}"/>
          </ac:inkMkLst>
        </pc:inkChg>
        <pc:inkChg chg="add mod">
          <ac:chgData name="Licata Giuseppe" userId="7fa04794-d343-47a7-8226-5265d725dec8" providerId="ADAL" clId="{F986117F-1F7C-474C-8C64-3559F9B8B3B5}" dt="2025-10-02T09:50:45.655" v="3330"/>
          <ac:inkMkLst>
            <pc:docMk/>
            <pc:sldMk cId="1258466492" sldId="258"/>
            <ac:inkMk id="29" creationId="{95800378-539C-9ABB-1E79-8786339A5897}"/>
          </ac:inkMkLst>
        </pc:inkChg>
        <pc:inkChg chg="add mod">
          <ac:chgData name="Licata Giuseppe" userId="7fa04794-d343-47a7-8226-5265d725dec8" providerId="ADAL" clId="{F986117F-1F7C-474C-8C64-3559F9B8B3B5}" dt="2025-10-02T09:24:45.179" v="3157"/>
          <ac:inkMkLst>
            <pc:docMk/>
            <pc:sldMk cId="1258466492" sldId="258"/>
            <ac:inkMk id="31" creationId="{2A791078-AB3A-0CC8-B179-2B402E201FDC}"/>
          </ac:inkMkLst>
        </pc:inkChg>
        <pc:inkChg chg="add mod">
          <ac:chgData name="Licata Giuseppe" userId="7fa04794-d343-47a7-8226-5265d725dec8" providerId="ADAL" clId="{F986117F-1F7C-474C-8C64-3559F9B8B3B5}" dt="2025-10-02T09:24:55.667" v="3159"/>
          <ac:inkMkLst>
            <pc:docMk/>
            <pc:sldMk cId="1258466492" sldId="258"/>
            <ac:inkMk id="33" creationId="{B1E35613-E3D6-70BB-F03E-41EB58953DC2}"/>
          </ac:inkMkLst>
        </pc:inkChg>
        <pc:inkChg chg="add mod">
          <ac:chgData name="Licata Giuseppe" userId="7fa04794-d343-47a7-8226-5265d725dec8" providerId="ADAL" clId="{F986117F-1F7C-474C-8C64-3559F9B8B3B5}" dt="2025-10-02T09:25:19.932" v="3163"/>
          <ac:inkMkLst>
            <pc:docMk/>
            <pc:sldMk cId="1258466492" sldId="258"/>
            <ac:inkMk id="35" creationId="{47450429-9BBF-7DEE-4384-CA7EC3AD9003}"/>
          </ac:inkMkLst>
        </pc:inkChg>
        <pc:inkChg chg="add mod">
          <ac:chgData name="Licata Giuseppe" userId="7fa04794-d343-47a7-8226-5265d725dec8" providerId="ADAL" clId="{F986117F-1F7C-474C-8C64-3559F9B8B3B5}" dt="2025-10-02T09:50:19.876" v="3326"/>
          <ac:inkMkLst>
            <pc:docMk/>
            <pc:sldMk cId="1258466492" sldId="258"/>
            <ac:inkMk id="38" creationId="{532085C9-F5EE-F055-4032-9C62E55E0390}"/>
          </ac:inkMkLst>
        </pc:inkChg>
        <pc:inkChg chg="add mod">
          <ac:chgData name="Licata Giuseppe" userId="7fa04794-d343-47a7-8226-5265d725dec8" providerId="ADAL" clId="{F986117F-1F7C-474C-8C64-3559F9B8B3B5}" dt="2025-10-02T09:50:30.795" v="3328"/>
          <ac:inkMkLst>
            <pc:docMk/>
            <pc:sldMk cId="1258466492" sldId="258"/>
            <ac:inkMk id="40" creationId="{D049CAED-7796-2AAF-A88E-9A3BA2D3B564}"/>
          </ac:inkMkLst>
        </pc:inkChg>
        <pc:inkChg chg="add mod">
          <ac:chgData name="Licata Giuseppe" userId="7fa04794-d343-47a7-8226-5265d725dec8" providerId="ADAL" clId="{F986117F-1F7C-474C-8C64-3559F9B8B3B5}" dt="2025-10-02T09:50:45.655" v="3330"/>
          <ac:inkMkLst>
            <pc:docMk/>
            <pc:sldMk cId="1258466492" sldId="258"/>
            <ac:inkMk id="42" creationId="{B6E0B919-77E9-3B80-6EA6-C0BA3B55C0FD}"/>
          </ac:inkMkLst>
        </pc:inkChg>
        <pc:inkChg chg="add mod">
          <ac:chgData name="Licata Giuseppe" userId="7fa04794-d343-47a7-8226-5265d725dec8" providerId="ADAL" clId="{F986117F-1F7C-474C-8C64-3559F9B8B3B5}" dt="2025-10-02T09:50:45.655" v="3330"/>
          <ac:inkMkLst>
            <pc:docMk/>
            <pc:sldMk cId="1258466492" sldId="258"/>
            <ac:inkMk id="44" creationId="{6123D4AC-209D-56F4-8CBF-F6A544F08FB1}"/>
          </ac:inkMkLst>
        </pc:inkChg>
      </pc:sldChg>
      <pc:sldChg chg="addSp delSp modSp mod setBg delDesignElem">
        <pc:chgData name="Licata Giuseppe" userId="7fa04794-d343-47a7-8226-5265d725dec8" providerId="ADAL" clId="{F986117F-1F7C-474C-8C64-3559F9B8B3B5}" dt="2025-10-14T07:10:26.048" v="3679" actId="790"/>
        <pc:sldMkLst>
          <pc:docMk/>
          <pc:sldMk cId="733851701" sldId="259"/>
        </pc:sldMkLst>
        <pc:spChg chg="mod">
          <ac:chgData name="Licata Giuseppe" userId="7fa04794-d343-47a7-8226-5265d725dec8" providerId="ADAL" clId="{F986117F-1F7C-474C-8C64-3559F9B8B3B5}" dt="2025-10-14T07:10:26.048" v="3679" actId="790"/>
          <ac:spMkLst>
            <pc:docMk/>
            <pc:sldMk cId="733851701" sldId="259"/>
            <ac:spMk id="2" creationId="{D520D7BC-A268-0BB6-2914-3109E449B5B5}"/>
          </ac:spMkLst>
        </pc:spChg>
        <pc:spChg chg="add del mod">
          <ac:chgData name="Licata Giuseppe" userId="7fa04794-d343-47a7-8226-5265d725dec8" providerId="ADAL" clId="{F986117F-1F7C-474C-8C64-3559F9B8B3B5}" dt="2025-10-14T07:10:26.048" v="3679" actId="790"/>
          <ac:spMkLst>
            <pc:docMk/>
            <pc:sldMk cId="733851701" sldId="259"/>
            <ac:spMk id="10" creationId="{2151139A-886F-4B97-8815-729AD3831BBD}"/>
          </ac:spMkLst>
        </pc:spChg>
        <pc:spChg chg="add del mod">
          <ac:chgData name="Licata Giuseppe" userId="7fa04794-d343-47a7-8226-5265d725dec8" providerId="ADAL" clId="{F986117F-1F7C-474C-8C64-3559F9B8B3B5}" dt="2025-10-14T07:10:26.048" v="3679" actId="790"/>
          <ac:spMkLst>
            <pc:docMk/>
            <pc:sldMk cId="733851701" sldId="259"/>
            <ac:spMk id="12" creationId="{AB5E08C4-8CDD-4623-A5B8-E998C6DEE3B7}"/>
          </ac:spMkLst>
        </pc:spChg>
        <pc:spChg chg="add del mod">
          <ac:chgData name="Licata Giuseppe" userId="7fa04794-d343-47a7-8226-5265d725dec8" providerId="ADAL" clId="{F986117F-1F7C-474C-8C64-3559F9B8B3B5}" dt="2025-10-14T07:10:26.048" v="3679" actId="790"/>
          <ac:spMkLst>
            <pc:docMk/>
            <pc:sldMk cId="733851701" sldId="259"/>
            <ac:spMk id="17" creationId="{15F33878-D502-4FFA-8ACE-F2AECDB2A23F}"/>
          </ac:spMkLst>
        </pc:spChg>
        <pc:spChg chg="add del mod">
          <ac:chgData name="Licata Giuseppe" userId="7fa04794-d343-47a7-8226-5265d725dec8" providerId="ADAL" clId="{F986117F-1F7C-474C-8C64-3559F9B8B3B5}" dt="2025-10-14T07:10:26.048" v="3679" actId="790"/>
          <ac:spMkLst>
            <pc:docMk/>
            <pc:sldMk cId="733851701" sldId="259"/>
            <ac:spMk id="19" creationId="{D3539FEE-81D3-4406-802E-60B20B16F4F6}"/>
          </ac:spMkLst>
        </pc:spChg>
        <pc:spChg chg="add del mod">
          <ac:chgData name="Licata Giuseppe" userId="7fa04794-d343-47a7-8226-5265d725dec8" providerId="ADAL" clId="{F986117F-1F7C-474C-8C64-3559F9B8B3B5}" dt="2025-10-14T07:10:26.048" v="3679" actId="790"/>
          <ac:spMkLst>
            <pc:docMk/>
            <pc:sldMk cId="733851701" sldId="259"/>
            <ac:spMk id="21" creationId="{DC701763-729E-462F-A5A8-E0DEFEB1E2E4}"/>
          </ac:spMkLst>
        </pc:spChg>
        <pc:grpChg chg="add mod ord">
          <ac:chgData name="Licata Giuseppe" userId="7fa04794-d343-47a7-8226-5265d725dec8" providerId="ADAL" clId="{F986117F-1F7C-474C-8C64-3559F9B8B3B5}" dt="2025-10-09T07:04:52.269" v="3617" actId="26606"/>
          <ac:grpSpMkLst>
            <pc:docMk/>
            <pc:sldMk cId="733851701" sldId="259"/>
            <ac:grpSpMk id="5" creationId="{C25ADF8E-6838-9078-74AB-A61F1827168C}"/>
          </ac:grpSpMkLst>
        </pc:grpChg>
        <pc:picChg chg="add mod">
          <ac:chgData name="Licata Giuseppe" userId="7fa04794-d343-47a7-8226-5265d725dec8" providerId="ADAL" clId="{F986117F-1F7C-474C-8C64-3559F9B8B3B5}" dt="2025-10-09T07:05:00.914" v="3619" actId="1076"/>
          <ac:picMkLst>
            <pc:docMk/>
            <pc:sldMk cId="733851701" sldId="259"/>
            <ac:picMk id="4" creationId="{8FDD7344-408E-0D2D-DC6F-39EF042ECEC1}"/>
          </ac:picMkLst>
        </pc:picChg>
        <pc:picChg chg="mod">
          <ac:chgData name="Licata Giuseppe" userId="7fa04794-d343-47a7-8226-5265d725dec8" providerId="ADAL" clId="{F986117F-1F7C-474C-8C64-3559F9B8B3B5}" dt="2025-09-30T12:23:24.225" v="801"/>
          <ac:picMkLst>
            <pc:docMk/>
            <pc:sldMk cId="733851701" sldId="259"/>
            <ac:picMk id="6" creationId="{0E5C7900-1467-6FEF-EBA3-6D6EFE473B6A}"/>
          </ac:picMkLst>
        </pc:picChg>
        <pc:picChg chg="mod">
          <ac:chgData name="Licata Giuseppe" userId="7fa04794-d343-47a7-8226-5265d725dec8" providerId="ADAL" clId="{F986117F-1F7C-474C-8C64-3559F9B8B3B5}" dt="2025-09-30T12:23:24.225" v="801"/>
          <ac:picMkLst>
            <pc:docMk/>
            <pc:sldMk cId="733851701" sldId="259"/>
            <ac:picMk id="7" creationId="{FED3E497-D0FE-B546-40DB-98A8E9B86CF6}"/>
          </ac:picMkLst>
        </pc:picChg>
        <pc:picChg chg="mod">
          <ac:chgData name="Licata Giuseppe" userId="7fa04794-d343-47a7-8226-5265d725dec8" providerId="ADAL" clId="{F986117F-1F7C-474C-8C64-3559F9B8B3B5}" dt="2025-09-30T12:23:24.225" v="801"/>
          <ac:picMkLst>
            <pc:docMk/>
            <pc:sldMk cId="733851701" sldId="259"/>
            <ac:picMk id="8" creationId="{0E3BF040-0E1B-5C36-4952-7D8FEC37C90A}"/>
          </ac:picMkLst>
        </pc:picChg>
      </pc:sldChg>
      <pc:sldChg chg="addSp delSp modSp new mod modAnim">
        <pc:chgData name="Licata Giuseppe" userId="7fa04794-d343-47a7-8226-5265d725dec8" providerId="ADAL" clId="{F986117F-1F7C-474C-8C64-3559F9B8B3B5}" dt="2025-10-14T07:10:26.048" v="3679" actId="790"/>
        <pc:sldMkLst>
          <pc:docMk/>
          <pc:sldMk cId="984506383" sldId="260"/>
        </pc:sldMkLst>
        <pc:spChg chg="mod">
          <ac:chgData name="Licata Giuseppe" userId="7fa04794-d343-47a7-8226-5265d725dec8" providerId="ADAL" clId="{F986117F-1F7C-474C-8C64-3559F9B8B3B5}" dt="2025-10-14T07:10:26.048" v="3679" actId="790"/>
          <ac:spMkLst>
            <pc:docMk/>
            <pc:sldMk cId="984506383" sldId="260"/>
            <ac:spMk id="2" creationId="{454BCFA5-E374-AFD4-5679-0EB14AD2BAE1}"/>
          </ac:spMkLst>
        </pc:spChg>
        <pc:spChg chg="add mod">
          <ac:chgData name="Licata Giuseppe" userId="7fa04794-d343-47a7-8226-5265d725dec8" providerId="ADAL" clId="{F986117F-1F7C-474C-8C64-3559F9B8B3B5}" dt="2025-10-14T07:10:26.048" v="3679" actId="790"/>
          <ac:spMkLst>
            <pc:docMk/>
            <pc:sldMk cId="984506383" sldId="260"/>
            <ac:spMk id="6" creationId="{2A73F71C-71AF-5EDF-6543-B58D3106A669}"/>
          </ac:spMkLst>
        </pc:spChg>
        <pc:spChg chg="add mod">
          <ac:chgData name="Licata Giuseppe" userId="7fa04794-d343-47a7-8226-5265d725dec8" providerId="ADAL" clId="{F986117F-1F7C-474C-8C64-3559F9B8B3B5}" dt="2025-10-14T07:10:26.048" v="3679" actId="790"/>
          <ac:spMkLst>
            <pc:docMk/>
            <pc:sldMk cId="984506383" sldId="260"/>
            <ac:spMk id="13" creationId="{79F66843-F0FF-8D77-66F7-15BE72EF92DA}"/>
          </ac:spMkLst>
        </pc:spChg>
        <pc:grpChg chg="add mod">
          <ac:chgData name="Licata Giuseppe" userId="7fa04794-d343-47a7-8226-5265d725dec8" providerId="ADAL" clId="{F986117F-1F7C-474C-8C64-3559F9B8B3B5}" dt="2025-09-30T12:23:50.999" v="805"/>
          <ac:grpSpMkLst>
            <pc:docMk/>
            <pc:sldMk cId="984506383" sldId="260"/>
            <ac:grpSpMk id="15" creationId="{E654C61C-1D59-BFBC-E543-F27AEF40F716}"/>
          </ac:grpSpMkLst>
        </pc:grpChg>
        <pc:picChg chg="add mod ord">
          <ac:chgData name="Licata Giuseppe" userId="7fa04794-d343-47a7-8226-5265d725dec8" providerId="ADAL" clId="{F986117F-1F7C-474C-8C64-3559F9B8B3B5}" dt="2025-09-30T09:43:09.660" v="685" actId="1076"/>
          <ac:picMkLst>
            <pc:docMk/>
            <pc:sldMk cId="984506383" sldId="260"/>
            <ac:picMk id="5" creationId="{3EF54D57-47B2-509E-728F-C8A18A470BD4}"/>
          </ac:picMkLst>
        </pc:picChg>
        <pc:picChg chg="mod">
          <ac:chgData name="Licata Giuseppe" userId="7fa04794-d343-47a7-8226-5265d725dec8" providerId="ADAL" clId="{F986117F-1F7C-474C-8C64-3559F9B8B3B5}" dt="2025-09-30T12:23:50.999" v="805"/>
          <ac:picMkLst>
            <pc:docMk/>
            <pc:sldMk cId="984506383" sldId="260"/>
            <ac:picMk id="16" creationId="{072229DB-9673-FBE6-198F-EFF9A58ACC0C}"/>
          </ac:picMkLst>
        </pc:picChg>
        <pc:picChg chg="mod">
          <ac:chgData name="Licata Giuseppe" userId="7fa04794-d343-47a7-8226-5265d725dec8" providerId="ADAL" clId="{F986117F-1F7C-474C-8C64-3559F9B8B3B5}" dt="2025-09-30T12:23:50.999" v="805"/>
          <ac:picMkLst>
            <pc:docMk/>
            <pc:sldMk cId="984506383" sldId="260"/>
            <ac:picMk id="17" creationId="{05ACC85C-3C78-FC31-CF78-D81D55A2D5BF}"/>
          </ac:picMkLst>
        </pc:picChg>
        <pc:picChg chg="mod">
          <ac:chgData name="Licata Giuseppe" userId="7fa04794-d343-47a7-8226-5265d725dec8" providerId="ADAL" clId="{F986117F-1F7C-474C-8C64-3559F9B8B3B5}" dt="2025-09-30T12:23:50.999" v="805"/>
          <ac:picMkLst>
            <pc:docMk/>
            <pc:sldMk cId="984506383" sldId="260"/>
            <ac:picMk id="18" creationId="{49D5237D-6055-E482-8F9A-FB578169ECE5}"/>
          </ac:picMkLst>
        </pc:picChg>
        <pc:cxnChg chg="add mod">
          <ac:chgData name="Licata Giuseppe" userId="7fa04794-d343-47a7-8226-5265d725dec8" providerId="ADAL" clId="{F986117F-1F7C-474C-8C64-3559F9B8B3B5}" dt="2025-10-02T09:43:59.480" v="3281" actId="14100"/>
          <ac:cxnSpMkLst>
            <pc:docMk/>
            <pc:sldMk cId="984506383" sldId="260"/>
            <ac:cxnSpMk id="7" creationId="{D86F137F-227A-87EA-CD6A-7C0B643566F8}"/>
          </ac:cxnSpMkLst>
        </pc:cxnChg>
        <pc:cxnChg chg="add mod">
          <ac:chgData name="Licata Giuseppe" userId="7fa04794-d343-47a7-8226-5265d725dec8" providerId="ADAL" clId="{F986117F-1F7C-474C-8C64-3559F9B8B3B5}" dt="2025-10-02T09:42:37.951" v="3242" actId="14100"/>
          <ac:cxnSpMkLst>
            <pc:docMk/>
            <pc:sldMk cId="984506383" sldId="260"/>
            <ac:cxnSpMk id="8" creationId="{C612319D-F83C-0D62-6DAB-B9AB8C7753B4}"/>
          </ac:cxnSpMkLst>
        </pc:cxnChg>
      </pc:sldChg>
      <pc:sldChg chg="addSp delSp modSp new mod setBg delAnim modAnim delDesignElem">
        <pc:chgData name="Licata Giuseppe" userId="7fa04794-d343-47a7-8226-5265d725dec8" providerId="ADAL" clId="{F986117F-1F7C-474C-8C64-3559F9B8B3B5}" dt="2025-10-14T07:10:26.048" v="3679" actId="790"/>
        <pc:sldMkLst>
          <pc:docMk/>
          <pc:sldMk cId="860749298" sldId="261"/>
        </pc:sldMkLst>
        <pc:spChg chg="mod">
          <ac:chgData name="Licata Giuseppe" userId="7fa04794-d343-47a7-8226-5265d725dec8" providerId="ADAL" clId="{F986117F-1F7C-474C-8C64-3559F9B8B3B5}" dt="2025-10-14T07:10:26.048" v="3679" actId="790"/>
          <ac:spMkLst>
            <pc:docMk/>
            <pc:sldMk cId="860749298" sldId="261"/>
            <ac:spMk id="2" creationId="{D76EBD5B-0E43-A817-E03D-77C8B2246D1D}"/>
          </ac:spMkLst>
        </pc:spChg>
        <pc:spChg chg="add mod">
          <ac:chgData name="Licata Giuseppe" userId="7fa04794-d343-47a7-8226-5265d725dec8" providerId="ADAL" clId="{F986117F-1F7C-474C-8C64-3559F9B8B3B5}" dt="2025-10-14T07:10:26.048" v="3679" actId="790"/>
          <ac:spMkLst>
            <pc:docMk/>
            <pc:sldMk cId="860749298" sldId="261"/>
            <ac:spMk id="25" creationId="{D9B9F7D3-F3EA-6E40-5B4C-671307927F80}"/>
          </ac:spMkLst>
        </pc:spChg>
        <pc:spChg chg="add mod">
          <ac:chgData name="Licata Giuseppe" userId="7fa04794-d343-47a7-8226-5265d725dec8" providerId="ADAL" clId="{F986117F-1F7C-474C-8C64-3559F9B8B3B5}" dt="2025-10-14T07:10:26.048" v="3679" actId="790"/>
          <ac:spMkLst>
            <pc:docMk/>
            <pc:sldMk cId="860749298" sldId="261"/>
            <ac:spMk id="26" creationId="{4C9C4FE9-EC9C-538B-E094-50D5BA0E05A8}"/>
          </ac:spMkLst>
        </pc:spChg>
        <pc:grpChg chg="add mod">
          <ac:chgData name="Licata Giuseppe" userId="7fa04794-d343-47a7-8226-5265d725dec8" providerId="ADAL" clId="{F986117F-1F7C-474C-8C64-3559F9B8B3B5}" dt="2025-10-02T09:48:14.191" v="3306"/>
          <ac:grpSpMkLst>
            <pc:docMk/>
            <pc:sldMk cId="860749298" sldId="261"/>
            <ac:grpSpMk id="3" creationId="{E466B7A6-822A-366B-2873-82912D511844}"/>
          </ac:grpSpMkLst>
        </pc:grpChg>
        <pc:picChg chg="mod">
          <ac:chgData name="Licata Giuseppe" userId="7fa04794-d343-47a7-8226-5265d725dec8" providerId="ADAL" clId="{F986117F-1F7C-474C-8C64-3559F9B8B3B5}" dt="2025-10-02T09:48:14.191" v="3306"/>
          <ac:picMkLst>
            <pc:docMk/>
            <pc:sldMk cId="860749298" sldId="261"/>
            <ac:picMk id="4" creationId="{350DE847-7F11-040F-46BD-B53E1AF6C270}"/>
          </ac:picMkLst>
        </pc:picChg>
        <pc:picChg chg="mod">
          <ac:chgData name="Licata Giuseppe" userId="7fa04794-d343-47a7-8226-5265d725dec8" providerId="ADAL" clId="{F986117F-1F7C-474C-8C64-3559F9B8B3B5}" dt="2025-10-02T09:48:14.191" v="3306"/>
          <ac:picMkLst>
            <pc:docMk/>
            <pc:sldMk cId="860749298" sldId="261"/>
            <ac:picMk id="5" creationId="{A3F0DA73-5DF3-C6DA-7A16-EE5D5397CE59}"/>
          </ac:picMkLst>
        </pc:picChg>
        <pc:picChg chg="mod">
          <ac:chgData name="Licata Giuseppe" userId="7fa04794-d343-47a7-8226-5265d725dec8" providerId="ADAL" clId="{F986117F-1F7C-474C-8C64-3559F9B8B3B5}" dt="2025-10-02T09:48:14.191" v="3306"/>
          <ac:picMkLst>
            <pc:docMk/>
            <pc:sldMk cId="860749298" sldId="261"/>
            <ac:picMk id="6" creationId="{98E097C2-324B-028E-4478-869B12A0FADD}"/>
          </ac:picMkLst>
        </pc:picChg>
        <pc:picChg chg="add mod">
          <ac:chgData name="Licata Giuseppe" userId="7fa04794-d343-47a7-8226-5265d725dec8" providerId="ADAL" clId="{F986117F-1F7C-474C-8C64-3559F9B8B3B5}" dt="2025-09-30T09:50:01.709" v="733" actId="1076"/>
          <ac:picMkLst>
            <pc:docMk/>
            <pc:sldMk cId="860749298" sldId="261"/>
            <ac:picMk id="11" creationId="{0F65DF0E-2D1C-D9C7-F2E9-1DE281E2EEDC}"/>
          </ac:picMkLst>
        </pc:picChg>
        <pc:picChg chg="add mod">
          <ac:chgData name="Licata Giuseppe" userId="7fa04794-d343-47a7-8226-5265d725dec8" providerId="ADAL" clId="{F986117F-1F7C-474C-8C64-3559F9B8B3B5}" dt="2025-10-02T15:48:55.125" v="3524" actId="1076"/>
          <ac:picMkLst>
            <pc:docMk/>
            <pc:sldMk cId="860749298" sldId="261"/>
            <ac:picMk id="19" creationId="{7122FFDC-FC33-6F24-B73F-433D6362C3EE}"/>
          </ac:picMkLst>
        </pc:picChg>
      </pc:sldChg>
      <pc:sldChg chg="addSp delSp modSp new mod modAnim">
        <pc:chgData name="Licata Giuseppe" userId="7fa04794-d343-47a7-8226-5265d725dec8" providerId="ADAL" clId="{F986117F-1F7C-474C-8C64-3559F9B8B3B5}" dt="2025-10-14T07:10:26.048" v="3679" actId="790"/>
        <pc:sldMkLst>
          <pc:docMk/>
          <pc:sldMk cId="2605356829" sldId="262"/>
        </pc:sldMkLst>
        <pc:spChg chg="mod">
          <ac:chgData name="Licata Giuseppe" userId="7fa04794-d343-47a7-8226-5265d725dec8" providerId="ADAL" clId="{F986117F-1F7C-474C-8C64-3559F9B8B3B5}" dt="2025-10-14T07:10:26.048" v="3679" actId="790"/>
          <ac:spMkLst>
            <pc:docMk/>
            <pc:sldMk cId="2605356829" sldId="262"/>
            <ac:spMk id="2" creationId="{46C0D8EE-2929-2C9A-BE76-AC00B823D900}"/>
          </ac:spMkLst>
        </pc:spChg>
        <pc:grpChg chg="add mod">
          <ac:chgData name="Licata Giuseppe" userId="7fa04794-d343-47a7-8226-5265d725dec8" providerId="ADAL" clId="{F986117F-1F7C-474C-8C64-3559F9B8B3B5}" dt="2025-10-02T09:48:22.296" v="3309" actId="1076"/>
          <ac:grpSpMkLst>
            <pc:docMk/>
            <pc:sldMk cId="2605356829" sldId="262"/>
            <ac:grpSpMk id="15" creationId="{10764E65-BD67-4511-0210-209B06AE0BAB}"/>
          </ac:grpSpMkLst>
        </pc:grpChg>
        <pc:grpChg chg="add mod">
          <ac:chgData name="Licata Giuseppe" userId="7fa04794-d343-47a7-8226-5265d725dec8" providerId="ADAL" clId="{F986117F-1F7C-474C-8C64-3559F9B8B3B5}" dt="2025-09-30T13:19:22.370" v="1455" actId="14100"/>
          <ac:grpSpMkLst>
            <pc:docMk/>
            <pc:sldMk cId="2605356829" sldId="262"/>
            <ac:grpSpMk id="22" creationId="{148A8B68-A0B8-CE87-3FB8-CD0DF9778BAE}"/>
          </ac:grpSpMkLst>
        </pc:grpChg>
        <pc:picChg chg="add mod">
          <ac:chgData name="Licata Giuseppe" userId="7fa04794-d343-47a7-8226-5265d725dec8" providerId="ADAL" clId="{F986117F-1F7C-474C-8C64-3559F9B8B3B5}" dt="2025-10-02T09:47:21.096" v="3301" actId="14100"/>
          <ac:picMkLst>
            <pc:docMk/>
            <pc:sldMk cId="2605356829" sldId="262"/>
            <ac:picMk id="12" creationId="{677D93FA-B62C-8657-8A50-657F7E5CC508}"/>
          </ac:picMkLst>
        </pc:picChg>
        <pc:picChg chg="add mod">
          <ac:chgData name="Licata Giuseppe" userId="7fa04794-d343-47a7-8226-5265d725dec8" providerId="ADAL" clId="{F986117F-1F7C-474C-8C64-3559F9B8B3B5}" dt="2025-10-02T09:47:46.157" v="3304" actId="14100"/>
          <ac:picMkLst>
            <pc:docMk/>
            <pc:sldMk cId="2605356829" sldId="262"/>
            <ac:picMk id="14" creationId="{34711B9E-3F35-C222-A601-E8CEB4B53D97}"/>
          </ac:picMkLst>
        </pc:picChg>
        <pc:picChg chg="mod">
          <ac:chgData name="Licata Giuseppe" userId="7fa04794-d343-47a7-8226-5265d725dec8" providerId="ADAL" clId="{F986117F-1F7C-474C-8C64-3559F9B8B3B5}" dt="2025-10-02T09:48:18.398" v="3308"/>
          <ac:picMkLst>
            <pc:docMk/>
            <pc:sldMk cId="2605356829" sldId="262"/>
            <ac:picMk id="16" creationId="{1ECAD67A-1E21-570C-56D5-93277300DEE7}"/>
          </ac:picMkLst>
        </pc:picChg>
        <pc:picChg chg="add mod">
          <ac:chgData name="Licata Giuseppe" userId="7fa04794-d343-47a7-8226-5265d725dec8" providerId="ADAL" clId="{F986117F-1F7C-474C-8C64-3559F9B8B3B5}" dt="2025-10-02T09:47:08.491" v="3299" actId="1076"/>
          <ac:picMkLst>
            <pc:docMk/>
            <pc:sldMk cId="2605356829" sldId="262"/>
            <ac:picMk id="17" creationId="{F90573D8-AA45-ED0B-68EB-B4CBA701695D}"/>
          </ac:picMkLst>
        </pc:picChg>
        <pc:picChg chg="mod">
          <ac:chgData name="Licata Giuseppe" userId="7fa04794-d343-47a7-8226-5265d725dec8" providerId="ADAL" clId="{F986117F-1F7C-474C-8C64-3559F9B8B3B5}" dt="2025-10-02T09:48:18.398" v="3308"/>
          <ac:picMkLst>
            <pc:docMk/>
            <pc:sldMk cId="2605356829" sldId="262"/>
            <ac:picMk id="18" creationId="{96D431F3-4227-B53A-6322-6B0DAC3A0D1A}"/>
          </ac:picMkLst>
        </pc:picChg>
        <pc:picChg chg="add mod">
          <ac:chgData name="Licata Giuseppe" userId="7fa04794-d343-47a7-8226-5265d725dec8" providerId="ADAL" clId="{F986117F-1F7C-474C-8C64-3559F9B8B3B5}" dt="2025-09-30T13:18:33.532" v="1451" actId="164"/>
          <ac:picMkLst>
            <pc:docMk/>
            <pc:sldMk cId="2605356829" sldId="262"/>
            <ac:picMk id="19" creationId="{1BBEEAA3-B2F7-6EDF-0376-DB6A211FBA96}"/>
          </ac:picMkLst>
        </pc:picChg>
        <pc:picChg chg="mod">
          <ac:chgData name="Licata Giuseppe" userId="7fa04794-d343-47a7-8226-5265d725dec8" providerId="ADAL" clId="{F986117F-1F7C-474C-8C64-3559F9B8B3B5}" dt="2025-10-02T09:48:18.398" v="3308"/>
          <ac:picMkLst>
            <pc:docMk/>
            <pc:sldMk cId="2605356829" sldId="262"/>
            <ac:picMk id="20" creationId="{4A7F2BFA-24A6-2554-96F8-4544437472DD}"/>
          </ac:picMkLst>
        </pc:picChg>
        <pc:picChg chg="add mod">
          <ac:chgData name="Licata Giuseppe" userId="7fa04794-d343-47a7-8226-5265d725dec8" providerId="ADAL" clId="{F986117F-1F7C-474C-8C64-3559F9B8B3B5}" dt="2025-09-30T13:18:33.532" v="1451" actId="164"/>
          <ac:picMkLst>
            <pc:docMk/>
            <pc:sldMk cId="2605356829" sldId="262"/>
            <ac:picMk id="21" creationId="{C8AA4324-2289-7549-04FD-7673823563B1}"/>
          </ac:picMkLst>
        </pc:picChg>
        <pc:picChg chg="add mod">
          <ac:chgData name="Licata Giuseppe" userId="7fa04794-d343-47a7-8226-5265d725dec8" providerId="ADAL" clId="{F986117F-1F7C-474C-8C64-3559F9B8B3B5}" dt="2025-09-30T13:21:52.079" v="1461" actId="14100"/>
          <ac:picMkLst>
            <pc:docMk/>
            <pc:sldMk cId="2605356829" sldId="262"/>
            <ac:picMk id="24" creationId="{7C0DB6B7-292E-AF2B-2DFB-99F0FAF0A583}"/>
          </ac:picMkLst>
        </pc:picChg>
        <pc:picChg chg="add mod">
          <ac:chgData name="Licata Giuseppe" userId="7fa04794-d343-47a7-8226-5265d725dec8" providerId="ADAL" clId="{F986117F-1F7C-474C-8C64-3559F9B8B3B5}" dt="2025-09-30T13:22:37.912" v="1468" actId="207"/>
          <ac:picMkLst>
            <pc:docMk/>
            <pc:sldMk cId="2605356829" sldId="262"/>
            <ac:picMk id="26" creationId="{9871F232-3F57-DC85-274D-1F45496E122C}"/>
          </ac:picMkLst>
        </pc:picChg>
        <pc:picChg chg="add mod">
          <ac:chgData name="Licata Giuseppe" userId="7fa04794-d343-47a7-8226-5265d725dec8" providerId="ADAL" clId="{F986117F-1F7C-474C-8C64-3559F9B8B3B5}" dt="2025-09-30T13:23:12.620" v="1472" actId="207"/>
          <ac:picMkLst>
            <pc:docMk/>
            <pc:sldMk cId="2605356829" sldId="262"/>
            <ac:picMk id="28" creationId="{52AD1EC4-D5CF-D256-D6B2-658711953149}"/>
          </ac:picMkLst>
        </pc:picChg>
        <pc:picChg chg="add mod">
          <ac:chgData name="Licata Giuseppe" userId="7fa04794-d343-47a7-8226-5265d725dec8" providerId="ADAL" clId="{F986117F-1F7C-474C-8C64-3559F9B8B3B5}" dt="2025-09-30T13:24:04.265" v="1479" actId="14100"/>
          <ac:picMkLst>
            <pc:docMk/>
            <pc:sldMk cId="2605356829" sldId="262"/>
            <ac:picMk id="30" creationId="{1DF332A4-82E0-7A3E-369F-8BFEA04B3EC6}"/>
          </ac:picMkLst>
        </pc:picChg>
        <pc:cxnChg chg="add mod">
          <ac:chgData name="Licata Giuseppe" userId="7fa04794-d343-47a7-8226-5265d725dec8" providerId="ADAL" clId="{F986117F-1F7C-474C-8C64-3559F9B8B3B5}" dt="2025-10-02T09:46:11.584" v="3292" actId="14100"/>
          <ac:cxnSpMkLst>
            <pc:docMk/>
            <pc:sldMk cId="2605356829" sldId="262"/>
            <ac:cxnSpMk id="3" creationId="{AB74F611-A40C-ADBD-C6BA-4E8A4EC74D79}"/>
          </ac:cxnSpMkLst>
        </pc:cxnChg>
      </pc:sldChg>
      <pc:sldChg chg="addSp modSp new mod modAnim">
        <pc:chgData name="Licata Giuseppe" userId="7fa04794-d343-47a7-8226-5265d725dec8" providerId="ADAL" clId="{F986117F-1F7C-474C-8C64-3559F9B8B3B5}" dt="2025-10-14T07:10:26.048" v="3679" actId="790"/>
        <pc:sldMkLst>
          <pc:docMk/>
          <pc:sldMk cId="234316091" sldId="263"/>
        </pc:sldMkLst>
        <pc:spChg chg="mod">
          <ac:chgData name="Licata Giuseppe" userId="7fa04794-d343-47a7-8226-5265d725dec8" providerId="ADAL" clId="{F986117F-1F7C-474C-8C64-3559F9B8B3B5}" dt="2025-10-14T07:10:26.048" v="3679" actId="790"/>
          <ac:spMkLst>
            <pc:docMk/>
            <pc:sldMk cId="234316091" sldId="263"/>
            <ac:spMk id="2" creationId="{047EC47A-0348-6CBA-D672-5FBDDD3FE7AB}"/>
          </ac:spMkLst>
        </pc:spChg>
        <pc:spChg chg="add mod">
          <ac:chgData name="Licata Giuseppe" userId="7fa04794-d343-47a7-8226-5265d725dec8" providerId="ADAL" clId="{F986117F-1F7C-474C-8C64-3559F9B8B3B5}" dt="2025-10-14T07:10:26.048" v="3679" actId="790"/>
          <ac:spMkLst>
            <pc:docMk/>
            <pc:sldMk cId="234316091" sldId="263"/>
            <ac:spMk id="10" creationId="{235871E8-3C89-B271-44B0-5C71374D23CD}"/>
          </ac:spMkLst>
        </pc:spChg>
        <pc:spChg chg="add mod">
          <ac:chgData name="Licata Giuseppe" userId="7fa04794-d343-47a7-8226-5265d725dec8" providerId="ADAL" clId="{F986117F-1F7C-474C-8C64-3559F9B8B3B5}" dt="2025-10-14T07:10:26.048" v="3679" actId="790"/>
          <ac:spMkLst>
            <pc:docMk/>
            <pc:sldMk cId="234316091" sldId="263"/>
            <ac:spMk id="12" creationId="{C36B0670-6CBF-49A8-671C-C98F3D64A335}"/>
          </ac:spMkLst>
        </pc:spChg>
        <pc:grpChg chg="add mod">
          <ac:chgData name="Licata Giuseppe" userId="7fa04794-d343-47a7-8226-5265d725dec8" providerId="ADAL" clId="{F986117F-1F7C-474C-8C64-3559F9B8B3B5}" dt="2025-09-30T13:26:09.630" v="1511"/>
          <ac:grpSpMkLst>
            <pc:docMk/>
            <pc:sldMk cId="234316091" sldId="263"/>
            <ac:grpSpMk id="4" creationId="{A209EBAF-2352-2704-9E04-8BBB2D9759F1}"/>
          </ac:grpSpMkLst>
        </pc:grpChg>
        <pc:picChg chg="mod">
          <ac:chgData name="Licata Giuseppe" userId="7fa04794-d343-47a7-8226-5265d725dec8" providerId="ADAL" clId="{F986117F-1F7C-474C-8C64-3559F9B8B3B5}" dt="2025-09-30T13:26:09.630" v="1511"/>
          <ac:picMkLst>
            <pc:docMk/>
            <pc:sldMk cId="234316091" sldId="263"/>
            <ac:picMk id="5" creationId="{E683F2D1-9A9C-8817-4BB1-CE31B33A982B}"/>
          </ac:picMkLst>
        </pc:picChg>
        <pc:picChg chg="mod">
          <ac:chgData name="Licata Giuseppe" userId="7fa04794-d343-47a7-8226-5265d725dec8" providerId="ADAL" clId="{F986117F-1F7C-474C-8C64-3559F9B8B3B5}" dt="2025-09-30T13:26:09.630" v="1511"/>
          <ac:picMkLst>
            <pc:docMk/>
            <pc:sldMk cId="234316091" sldId="263"/>
            <ac:picMk id="6" creationId="{FBD853A5-2152-BFC6-65C7-744B2C6DD45A}"/>
          </ac:picMkLst>
        </pc:picChg>
        <pc:picChg chg="mod">
          <ac:chgData name="Licata Giuseppe" userId="7fa04794-d343-47a7-8226-5265d725dec8" providerId="ADAL" clId="{F986117F-1F7C-474C-8C64-3559F9B8B3B5}" dt="2025-09-30T13:26:09.630" v="1511"/>
          <ac:picMkLst>
            <pc:docMk/>
            <pc:sldMk cId="234316091" sldId="263"/>
            <ac:picMk id="7" creationId="{136C5724-7E3A-6F28-9423-CD5439041159}"/>
          </ac:picMkLst>
        </pc:picChg>
        <pc:picChg chg="mod">
          <ac:chgData name="Licata Giuseppe" userId="7fa04794-d343-47a7-8226-5265d725dec8" providerId="ADAL" clId="{F986117F-1F7C-474C-8C64-3559F9B8B3B5}" dt="2025-09-30T13:27:20.281" v="1514" actId="1076"/>
          <ac:picMkLst>
            <pc:docMk/>
            <pc:sldMk cId="234316091" sldId="263"/>
            <ac:picMk id="8" creationId="{2B3A3525-2E91-A4E7-48CD-C989FCC3B973}"/>
          </ac:picMkLst>
        </pc:picChg>
        <pc:picChg chg="add mod">
          <ac:chgData name="Licata Giuseppe" userId="7fa04794-d343-47a7-8226-5265d725dec8" providerId="ADAL" clId="{F986117F-1F7C-474C-8C64-3559F9B8B3B5}" dt="2025-09-30T13:53:26.959" v="1540" actId="1076"/>
          <ac:picMkLst>
            <pc:docMk/>
            <pc:sldMk cId="234316091" sldId="263"/>
            <ac:picMk id="14" creationId="{14016A4D-2C9C-704F-7D82-5A2DA42E2456}"/>
          </ac:picMkLst>
        </pc:picChg>
        <pc:picChg chg="add mod">
          <ac:chgData name="Licata Giuseppe" userId="7fa04794-d343-47a7-8226-5265d725dec8" providerId="ADAL" clId="{F986117F-1F7C-474C-8C64-3559F9B8B3B5}" dt="2025-09-30T13:53:08.852" v="1535" actId="1076"/>
          <ac:picMkLst>
            <pc:docMk/>
            <pc:sldMk cId="234316091" sldId="263"/>
            <ac:picMk id="16" creationId="{DAD26733-8755-9595-48E4-E111A4F2109C}"/>
          </ac:picMkLst>
        </pc:picChg>
        <pc:picChg chg="add mod">
          <ac:chgData name="Licata Giuseppe" userId="7fa04794-d343-47a7-8226-5265d725dec8" providerId="ADAL" clId="{F986117F-1F7C-474C-8C64-3559F9B8B3B5}" dt="2025-09-30T13:54:06.521" v="1544" actId="1076"/>
          <ac:picMkLst>
            <pc:docMk/>
            <pc:sldMk cId="234316091" sldId="263"/>
            <ac:picMk id="17" creationId="{7DCBFA3B-DDD3-0A45-A9AA-7F12B9BBEEAF}"/>
          </ac:picMkLst>
        </pc:picChg>
      </pc:sldChg>
      <pc:sldChg chg="addSp delSp modSp new mod delAnim modAnim">
        <pc:chgData name="Licata Giuseppe" userId="7fa04794-d343-47a7-8226-5265d725dec8" providerId="ADAL" clId="{F986117F-1F7C-474C-8C64-3559F9B8B3B5}" dt="2025-10-14T07:10:26.048" v="3679" actId="790"/>
        <pc:sldMkLst>
          <pc:docMk/>
          <pc:sldMk cId="1223842197" sldId="264"/>
        </pc:sldMkLst>
        <pc:spChg chg="mod">
          <ac:chgData name="Licata Giuseppe" userId="7fa04794-d343-47a7-8226-5265d725dec8" providerId="ADAL" clId="{F986117F-1F7C-474C-8C64-3559F9B8B3B5}" dt="2025-10-14T07:10:26.048" v="3679" actId="790"/>
          <ac:spMkLst>
            <pc:docMk/>
            <pc:sldMk cId="1223842197" sldId="264"/>
            <ac:spMk id="2" creationId="{4CF82F39-59E2-9DE5-C753-E8A0EF80C058}"/>
          </ac:spMkLst>
        </pc:spChg>
        <pc:spChg chg="mod">
          <ac:chgData name="Licata Giuseppe" userId="7fa04794-d343-47a7-8226-5265d725dec8" providerId="ADAL" clId="{F986117F-1F7C-474C-8C64-3559F9B8B3B5}" dt="2025-10-14T07:10:26.048" v="3679" actId="790"/>
          <ac:spMkLst>
            <pc:docMk/>
            <pc:sldMk cId="1223842197" sldId="264"/>
            <ac:spMk id="3" creationId="{159F6BE5-ADD6-2828-CC45-9D28CC4F681C}"/>
          </ac:spMkLst>
        </pc:spChg>
        <pc:grpChg chg="add mod">
          <ac:chgData name="Licata Giuseppe" userId="7fa04794-d343-47a7-8226-5265d725dec8" providerId="ADAL" clId="{F986117F-1F7C-474C-8C64-3559F9B8B3B5}" dt="2025-10-02T09:48:32.133" v="3312" actId="1076"/>
          <ac:grpSpMkLst>
            <pc:docMk/>
            <pc:sldMk cId="1223842197" sldId="264"/>
            <ac:grpSpMk id="4" creationId="{ABB8927E-E6FA-4EAA-292E-48A1BACC548F}"/>
          </ac:grpSpMkLst>
        </pc:grpChg>
        <pc:picChg chg="add mod">
          <ac:chgData name="Licata Giuseppe" userId="7fa04794-d343-47a7-8226-5265d725dec8" providerId="ADAL" clId="{F986117F-1F7C-474C-8C64-3559F9B8B3B5}" dt="2025-09-30T13:55:11.206" v="1575" actId="1076"/>
          <ac:picMkLst>
            <pc:docMk/>
            <pc:sldMk cId="1223842197" sldId="264"/>
            <ac:picMk id="5" creationId="{50C94310-F34C-F493-C941-28AA5BFE2A25}"/>
          </ac:picMkLst>
        </pc:picChg>
        <pc:picChg chg="add mod ord">
          <ac:chgData name="Licata Giuseppe" userId="7fa04794-d343-47a7-8226-5265d725dec8" providerId="ADAL" clId="{F986117F-1F7C-474C-8C64-3559F9B8B3B5}" dt="2025-09-30T14:00:55.811" v="1603" actId="14100"/>
          <ac:picMkLst>
            <pc:docMk/>
            <pc:sldMk cId="1223842197" sldId="264"/>
            <ac:picMk id="6" creationId="{1C7ADD7C-0A49-7EDD-AB69-C777F92DB813}"/>
          </ac:picMkLst>
        </pc:picChg>
        <pc:picChg chg="mod">
          <ac:chgData name="Licata Giuseppe" userId="7fa04794-d343-47a7-8226-5265d725dec8" providerId="ADAL" clId="{F986117F-1F7C-474C-8C64-3559F9B8B3B5}" dt="2025-10-02T09:48:27.490" v="3311"/>
          <ac:picMkLst>
            <pc:docMk/>
            <pc:sldMk cId="1223842197" sldId="264"/>
            <ac:picMk id="7" creationId="{9762ED00-8FF8-E0B2-644D-1C49E9C795DF}"/>
          </ac:picMkLst>
        </pc:picChg>
        <pc:picChg chg="add mod">
          <ac:chgData name="Licata Giuseppe" userId="7fa04794-d343-47a7-8226-5265d725dec8" providerId="ADAL" clId="{F986117F-1F7C-474C-8C64-3559F9B8B3B5}" dt="2025-09-30T13:59:11.527" v="1591" actId="14100"/>
          <ac:picMkLst>
            <pc:docMk/>
            <pc:sldMk cId="1223842197" sldId="264"/>
            <ac:picMk id="8" creationId="{2B2A5C2D-E8E3-933F-F4D0-DD2B69B46C6B}"/>
          </ac:picMkLst>
        </pc:picChg>
        <pc:picChg chg="mod">
          <ac:chgData name="Licata Giuseppe" userId="7fa04794-d343-47a7-8226-5265d725dec8" providerId="ADAL" clId="{F986117F-1F7C-474C-8C64-3559F9B8B3B5}" dt="2025-10-02T09:48:27.490" v="3311"/>
          <ac:picMkLst>
            <pc:docMk/>
            <pc:sldMk cId="1223842197" sldId="264"/>
            <ac:picMk id="9" creationId="{03BB12EC-8853-A0DF-BE39-CACD85D83FDD}"/>
          </ac:picMkLst>
        </pc:picChg>
        <pc:picChg chg="add mod">
          <ac:chgData name="Licata Giuseppe" userId="7fa04794-d343-47a7-8226-5265d725dec8" providerId="ADAL" clId="{F986117F-1F7C-474C-8C64-3559F9B8B3B5}" dt="2025-09-30T14:00:35.113" v="1598" actId="14100"/>
          <ac:picMkLst>
            <pc:docMk/>
            <pc:sldMk cId="1223842197" sldId="264"/>
            <ac:picMk id="10" creationId="{0AFC021D-125D-603E-EE1D-88E59766BBDE}"/>
          </ac:picMkLst>
        </pc:picChg>
        <pc:picChg chg="mod">
          <ac:chgData name="Licata Giuseppe" userId="7fa04794-d343-47a7-8226-5265d725dec8" providerId="ADAL" clId="{F986117F-1F7C-474C-8C64-3559F9B8B3B5}" dt="2025-10-02T09:48:27.490" v="3311"/>
          <ac:picMkLst>
            <pc:docMk/>
            <pc:sldMk cId="1223842197" sldId="264"/>
            <ac:picMk id="15" creationId="{D7CDA9A3-37C7-9EBA-BAFA-FC679DA17B19}"/>
          </ac:picMkLst>
        </pc:picChg>
      </pc:sldChg>
      <pc:sldChg chg="addSp delSp modSp new mod modAnim">
        <pc:chgData name="Licata Giuseppe" userId="7fa04794-d343-47a7-8226-5265d725dec8" providerId="ADAL" clId="{F986117F-1F7C-474C-8C64-3559F9B8B3B5}" dt="2025-10-14T07:10:26.048" v="3679" actId="790"/>
        <pc:sldMkLst>
          <pc:docMk/>
          <pc:sldMk cId="416756753" sldId="265"/>
        </pc:sldMkLst>
        <pc:spChg chg="mod">
          <ac:chgData name="Licata Giuseppe" userId="7fa04794-d343-47a7-8226-5265d725dec8" providerId="ADAL" clId="{F986117F-1F7C-474C-8C64-3559F9B8B3B5}" dt="2025-10-14T07:10:26.048" v="3679" actId="790"/>
          <ac:spMkLst>
            <pc:docMk/>
            <pc:sldMk cId="416756753" sldId="265"/>
            <ac:spMk id="2" creationId="{1A11A952-D6B1-56A7-E37B-B39028EA64BB}"/>
          </ac:spMkLst>
        </pc:spChg>
        <pc:grpChg chg="add mod">
          <ac:chgData name="Licata Giuseppe" userId="7fa04794-d343-47a7-8226-5265d725dec8" providerId="ADAL" clId="{F986117F-1F7C-474C-8C64-3559F9B8B3B5}" dt="2025-10-02T09:48:36.925" v="3314"/>
          <ac:grpSpMkLst>
            <pc:docMk/>
            <pc:sldMk cId="416756753" sldId="265"/>
            <ac:grpSpMk id="3" creationId="{14F4B6C0-3F94-057D-E1FC-3016AD9B6926}"/>
          </ac:grpSpMkLst>
        </pc:grpChg>
        <pc:graphicFrameChg chg="add mod modGraphic">
          <ac:chgData name="Licata Giuseppe" userId="7fa04794-d343-47a7-8226-5265d725dec8" providerId="ADAL" clId="{F986117F-1F7C-474C-8C64-3559F9B8B3B5}" dt="2025-10-14T07:10:26.048" v="3679" actId="790"/>
          <ac:graphicFrameMkLst>
            <pc:docMk/>
            <pc:sldMk cId="416756753" sldId="265"/>
            <ac:graphicFrameMk id="15" creationId="{BEE8E935-A97D-BB09-CB5E-2D28D300B5BF}"/>
          </ac:graphicFrameMkLst>
        </pc:graphicFrameChg>
        <pc:graphicFrameChg chg="add mod modGraphic">
          <ac:chgData name="Licata Giuseppe" userId="7fa04794-d343-47a7-8226-5265d725dec8" providerId="ADAL" clId="{F986117F-1F7C-474C-8C64-3559F9B8B3B5}" dt="2025-10-14T07:10:26.048" v="3679" actId="790"/>
          <ac:graphicFrameMkLst>
            <pc:docMk/>
            <pc:sldMk cId="416756753" sldId="265"/>
            <ac:graphicFrameMk id="16" creationId="{1E7F8B34-2293-479E-7AFB-177FD6218778}"/>
          </ac:graphicFrameMkLst>
        </pc:graphicFrameChg>
        <pc:picChg chg="add mod">
          <ac:chgData name="Licata Giuseppe" userId="7fa04794-d343-47a7-8226-5265d725dec8" providerId="ADAL" clId="{F986117F-1F7C-474C-8C64-3559F9B8B3B5}" dt="2025-10-02T10:10:04.228" v="3396" actId="14100"/>
          <ac:picMkLst>
            <pc:docMk/>
            <pc:sldMk cId="416756753" sldId="265"/>
            <ac:picMk id="4" creationId="{E627DF39-7A68-8A1E-CDBB-C6E72D53E807}"/>
          </ac:picMkLst>
        </pc:picChg>
        <pc:picChg chg="add mod">
          <ac:chgData name="Licata Giuseppe" userId="7fa04794-d343-47a7-8226-5265d725dec8" providerId="ADAL" clId="{F986117F-1F7C-474C-8C64-3559F9B8B3B5}" dt="2025-09-30T14:17:37.428" v="1628" actId="1076"/>
          <ac:picMkLst>
            <pc:docMk/>
            <pc:sldMk cId="416756753" sldId="265"/>
            <ac:picMk id="5" creationId="{410E4060-BFF1-D839-E802-2A848C3B7295}"/>
          </ac:picMkLst>
        </pc:picChg>
        <pc:picChg chg="mod">
          <ac:chgData name="Licata Giuseppe" userId="7fa04794-d343-47a7-8226-5265d725dec8" providerId="ADAL" clId="{F986117F-1F7C-474C-8C64-3559F9B8B3B5}" dt="2025-10-02T09:48:36.925" v="3314"/>
          <ac:picMkLst>
            <pc:docMk/>
            <pc:sldMk cId="416756753" sldId="265"/>
            <ac:picMk id="6" creationId="{66312BA1-B107-D162-A02B-C283BB6EAEAA}"/>
          </ac:picMkLst>
        </pc:picChg>
        <pc:picChg chg="add mod">
          <ac:chgData name="Licata Giuseppe" userId="7fa04794-d343-47a7-8226-5265d725dec8" providerId="ADAL" clId="{F986117F-1F7C-474C-8C64-3559F9B8B3B5}" dt="2025-10-02T10:10:01.524" v="3395" actId="14100"/>
          <ac:picMkLst>
            <pc:docMk/>
            <pc:sldMk cId="416756753" sldId="265"/>
            <ac:picMk id="7" creationId="{552BF7DC-4C6E-CA47-0F3E-8D03E6AF99FA}"/>
          </ac:picMkLst>
        </pc:picChg>
        <pc:picChg chg="mod">
          <ac:chgData name="Licata Giuseppe" userId="7fa04794-d343-47a7-8226-5265d725dec8" providerId="ADAL" clId="{F986117F-1F7C-474C-8C64-3559F9B8B3B5}" dt="2025-10-02T09:48:36.925" v="3314"/>
          <ac:picMkLst>
            <pc:docMk/>
            <pc:sldMk cId="416756753" sldId="265"/>
            <ac:picMk id="12" creationId="{4F5566D1-DAC2-6029-31F2-97920EF9F50E}"/>
          </ac:picMkLst>
        </pc:picChg>
        <pc:picChg chg="mod">
          <ac:chgData name="Licata Giuseppe" userId="7fa04794-d343-47a7-8226-5265d725dec8" providerId="ADAL" clId="{F986117F-1F7C-474C-8C64-3559F9B8B3B5}" dt="2025-10-02T09:48:36.925" v="3314"/>
          <ac:picMkLst>
            <pc:docMk/>
            <pc:sldMk cId="416756753" sldId="265"/>
            <ac:picMk id="13" creationId="{7D741E29-CED9-0D17-B33B-961B96C00BB1}"/>
          </ac:picMkLst>
        </pc:picChg>
        <pc:cxnChg chg="add mod">
          <ac:chgData name="Licata Giuseppe" userId="7fa04794-d343-47a7-8226-5265d725dec8" providerId="ADAL" clId="{F986117F-1F7C-474C-8C64-3559F9B8B3B5}" dt="2025-09-30T14:35:41.853" v="1676" actId="14100"/>
          <ac:cxnSpMkLst>
            <pc:docMk/>
            <pc:sldMk cId="416756753" sldId="265"/>
            <ac:cxnSpMk id="18" creationId="{98836863-85BF-FD8B-BD4E-C9555D612340}"/>
          </ac:cxnSpMkLst>
        </pc:cxnChg>
      </pc:sldChg>
      <pc:sldChg chg="addSp delSp modSp new mod modAnim">
        <pc:chgData name="Licata Giuseppe" userId="7fa04794-d343-47a7-8226-5265d725dec8" providerId="ADAL" clId="{F986117F-1F7C-474C-8C64-3559F9B8B3B5}" dt="2025-10-14T07:10:26.048" v="3679" actId="790"/>
        <pc:sldMkLst>
          <pc:docMk/>
          <pc:sldMk cId="3512188066" sldId="266"/>
        </pc:sldMkLst>
        <pc:spChg chg="mod">
          <ac:chgData name="Licata Giuseppe" userId="7fa04794-d343-47a7-8226-5265d725dec8" providerId="ADAL" clId="{F986117F-1F7C-474C-8C64-3559F9B8B3B5}" dt="2025-10-14T07:10:26.048" v="3679" actId="790"/>
          <ac:spMkLst>
            <pc:docMk/>
            <pc:sldMk cId="3512188066" sldId="266"/>
            <ac:spMk id="2" creationId="{D8EF09DD-E4EA-6ACA-A9D4-087A13A8FBA5}"/>
          </ac:spMkLst>
        </pc:spChg>
        <pc:grpChg chg="add mod">
          <ac:chgData name="Licata Giuseppe" userId="7fa04794-d343-47a7-8226-5265d725dec8" providerId="ADAL" clId="{F986117F-1F7C-474C-8C64-3559F9B8B3B5}" dt="2025-10-02T09:49:02.044" v="3324"/>
          <ac:grpSpMkLst>
            <pc:docMk/>
            <pc:sldMk cId="3512188066" sldId="266"/>
            <ac:grpSpMk id="14" creationId="{31C92BA3-01E9-C3D7-6018-E875B23B311E}"/>
          </ac:grpSpMkLst>
        </pc:grpChg>
        <pc:graphicFrameChg chg="add mod modGraphic">
          <ac:chgData name="Licata Giuseppe" userId="7fa04794-d343-47a7-8226-5265d725dec8" providerId="ADAL" clId="{F986117F-1F7C-474C-8C64-3559F9B8B3B5}" dt="2025-10-14T07:10:26.048" v="3679" actId="790"/>
          <ac:graphicFrameMkLst>
            <pc:docMk/>
            <pc:sldMk cId="3512188066" sldId="266"/>
            <ac:graphicFrameMk id="9" creationId="{E6B2B8F2-3B5D-FDC7-0434-ABB0C08D0B4B}"/>
          </ac:graphicFrameMkLst>
        </pc:graphicFrameChg>
        <pc:picChg chg="add mod">
          <ac:chgData name="Licata Giuseppe" userId="7fa04794-d343-47a7-8226-5265d725dec8" providerId="ADAL" clId="{F986117F-1F7C-474C-8C64-3559F9B8B3B5}" dt="2025-09-30T14:42:03.535" v="1683" actId="1076"/>
          <ac:picMkLst>
            <pc:docMk/>
            <pc:sldMk cId="3512188066" sldId="266"/>
            <ac:picMk id="8" creationId="{D0320B10-FAA9-2971-576B-77B04518E2A8}"/>
          </ac:picMkLst>
        </pc:picChg>
        <pc:picChg chg="add mod">
          <ac:chgData name="Licata Giuseppe" userId="7fa04794-d343-47a7-8226-5265d725dec8" providerId="ADAL" clId="{F986117F-1F7C-474C-8C64-3559F9B8B3B5}" dt="2025-09-30T15:23:26.037" v="1784" actId="1076"/>
          <ac:picMkLst>
            <pc:docMk/>
            <pc:sldMk cId="3512188066" sldId="266"/>
            <ac:picMk id="12" creationId="{00FCB35E-80E4-D653-1D0C-3E02A767A367}"/>
          </ac:picMkLst>
        </pc:picChg>
        <pc:picChg chg="mod">
          <ac:chgData name="Licata Giuseppe" userId="7fa04794-d343-47a7-8226-5265d725dec8" providerId="ADAL" clId="{F986117F-1F7C-474C-8C64-3559F9B8B3B5}" dt="2025-10-02T09:49:02.044" v="3324"/>
          <ac:picMkLst>
            <pc:docMk/>
            <pc:sldMk cId="3512188066" sldId="266"/>
            <ac:picMk id="15" creationId="{B0FCAD35-7FB3-D707-BA8D-550A1208F762}"/>
          </ac:picMkLst>
        </pc:picChg>
        <pc:picChg chg="add mod">
          <ac:chgData name="Licata Giuseppe" userId="7fa04794-d343-47a7-8226-5265d725dec8" providerId="ADAL" clId="{F986117F-1F7C-474C-8C64-3559F9B8B3B5}" dt="2025-09-30T15:23:27.925" v="1785" actId="1076"/>
          <ac:picMkLst>
            <pc:docMk/>
            <pc:sldMk cId="3512188066" sldId="266"/>
            <ac:picMk id="16" creationId="{8EADCCD7-A5C8-C24D-D52F-251168ED933F}"/>
          </ac:picMkLst>
        </pc:picChg>
        <pc:picChg chg="mod">
          <ac:chgData name="Licata Giuseppe" userId="7fa04794-d343-47a7-8226-5265d725dec8" providerId="ADAL" clId="{F986117F-1F7C-474C-8C64-3559F9B8B3B5}" dt="2025-10-02T09:49:02.044" v="3324"/>
          <ac:picMkLst>
            <pc:docMk/>
            <pc:sldMk cId="3512188066" sldId="266"/>
            <ac:picMk id="17" creationId="{3D1868D9-F599-6E3B-8A84-A2A4141067A8}"/>
          </ac:picMkLst>
        </pc:picChg>
        <pc:picChg chg="mod">
          <ac:chgData name="Licata Giuseppe" userId="7fa04794-d343-47a7-8226-5265d725dec8" providerId="ADAL" clId="{F986117F-1F7C-474C-8C64-3559F9B8B3B5}" dt="2025-10-02T09:49:02.044" v="3324"/>
          <ac:picMkLst>
            <pc:docMk/>
            <pc:sldMk cId="3512188066" sldId="266"/>
            <ac:picMk id="18" creationId="{1E22B48E-7A1C-FD06-3FED-41C314521AA3}"/>
          </ac:picMkLst>
        </pc:picChg>
      </pc:sldChg>
      <pc:sldChg chg="addSp delSp modSp new mod ord modAnim">
        <pc:chgData name="Licata Giuseppe" userId="7fa04794-d343-47a7-8226-5265d725dec8" providerId="ADAL" clId="{F986117F-1F7C-474C-8C64-3559F9B8B3B5}" dt="2025-10-14T07:10:26.048" v="3679" actId="790"/>
        <pc:sldMkLst>
          <pc:docMk/>
          <pc:sldMk cId="796493769" sldId="267"/>
        </pc:sldMkLst>
        <pc:spChg chg="mod">
          <ac:chgData name="Licata Giuseppe" userId="7fa04794-d343-47a7-8226-5265d725dec8" providerId="ADAL" clId="{F986117F-1F7C-474C-8C64-3559F9B8B3B5}" dt="2025-10-14T07:10:26.048" v="3679" actId="790"/>
          <ac:spMkLst>
            <pc:docMk/>
            <pc:sldMk cId="796493769" sldId="267"/>
            <ac:spMk id="2" creationId="{1913CDAD-88C5-2960-74F7-F1EEB68E059C}"/>
          </ac:spMkLst>
        </pc:spChg>
        <pc:grpChg chg="add mod">
          <ac:chgData name="Licata Giuseppe" userId="7fa04794-d343-47a7-8226-5265d725dec8" providerId="ADAL" clId="{F986117F-1F7C-474C-8C64-3559F9B8B3B5}" dt="2025-10-02T09:48:54.355" v="3322"/>
          <ac:grpSpMkLst>
            <pc:docMk/>
            <pc:sldMk cId="796493769" sldId="267"/>
            <ac:grpSpMk id="3" creationId="{7EC04897-262C-3174-6B8E-FDD224F9043C}"/>
          </ac:grpSpMkLst>
        </pc:grpChg>
        <pc:picChg chg="mod">
          <ac:chgData name="Licata Giuseppe" userId="7fa04794-d343-47a7-8226-5265d725dec8" providerId="ADAL" clId="{F986117F-1F7C-474C-8C64-3559F9B8B3B5}" dt="2025-10-02T09:48:54.355" v="3322"/>
          <ac:picMkLst>
            <pc:docMk/>
            <pc:sldMk cId="796493769" sldId="267"/>
            <ac:picMk id="4" creationId="{BF951D91-7082-FCD7-E4FE-D0AB50E7F4FC}"/>
          </ac:picMkLst>
        </pc:picChg>
        <pc:picChg chg="mod">
          <ac:chgData name="Licata Giuseppe" userId="7fa04794-d343-47a7-8226-5265d725dec8" providerId="ADAL" clId="{F986117F-1F7C-474C-8C64-3559F9B8B3B5}" dt="2025-10-02T09:48:54.355" v="3322"/>
          <ac:picMkLst>
            <pc:docMk/>
            <pc:sldMk cId="796493769" sldId="267"/>
            <ac:picMk id="5" creationId="{668E49FE-0C10-D81C-3281-81199A692181}"/>
          </ac:picMkLst>
        </pc:picChg>
        <pc:picChg chg="mod">
          <ac:chgData name="Licata Giuseppe" userId="7fa04794-d343-47a7-8226-5265d725dec8" providerId="ADAL" clId="{F986117F-1F7C-474C-8C64-3559F9B8B3B5}" dt="2025-10-02T09:48:54.355" v="3322"/>
          <ac:picMkLst>
            <pc:docMk/>
            <pc:sldMk cId="796493769" sldId="267"/>
            <ac:picMk id="6" creationId="{0ECBB766-8935-216E-8E8A-AA524718E0F5}"/>
          </ac:picMkLst>
        </pc:picChg>
        <pc:picChg chg="add mod">
          <ac:chgData name="Licata Giuseppe" userId="7fa04794-d343-47a7-8226-5265d725dec8" providerId="ADAL" clId="{F986117F-1F7C-474C-8C64-3559F9B8B3B5}" dt="2025-09-30T15:04:35.242" v="1741" actId="1076"/>
          <ac:picMkLst>
            <pc:docMk/>
            <pc:sldMk cId="796493769" sldId="267"/>
            <ac:picMk id="9" creationId="{04059FE5-A280-B400-4D45-A7E046618230}"/>
          </ac:picMkLst>
        </pc:picChg>
        <pc:picChg chg="add mod ord">
          <ac:chgData name="Licata Giuseppe" userId="7fa04794-d343-47a7-8226-5265d725dec8" providerId="ADAL" clId="{F986117F-1F7C-474C-8C64-3559F9B8B3B5}" dt="2025-10-07T14:47:04.208" v="3599" actId="1076"/>
          <ac:picMkLst>
            <pc:docMk/>
            <pc:sldMk cId="796493769" sldId="267"/>
            <ac:picMk id="11" creationId="{1D65EDC3-B945-8C46-1B8C-C8E754230039}"/>
          </ac:picMkLst>
        </pc:picChg>
        <pc:picChg chg="add mod">
          <ac:chgData name="Licata Giuseppe" userId="7fa04794-d343-47a7-8226-5265d725dec8" providerId="ADAL" clId="{F986117F-1F7C-474C-8C64-3559F9B8B3B5}" dt="2025-09-30T15:10:55.242" v="1768" actId="1076"/>
          <ac:picMkLst>
            <pc:docMk/>
            <pc:sldMk cId="796493769" sldId="267"/>
            <ac:picMk id="16" creationId="{6F6C95B9-A54E-2207-569B-A9B8B34B1D89}"/>
          </ac:picMkLst>
        </pc:picChg>
        <pc:picChg chg="add mod">
          <ac:chgData name="Licata Giuseppe" userId="7fa04794-d343-47a7-8226-5265d725dec8" providerId="ADAL" clId="{F986117F-1F7C-474C-8C64-3559F9B8B3B5}" dt="2025-10-02T12:46:34.563" v="3477" actId="14100"/>
          <ac:picMkLst>
            <pc:docMk/>
            <pc:sldMk cId="796493769" sldId="267"/>
            <ac:picMk id="19" creationId="{4767D45C-DBE3-315E-4B6E-63DDB0D5CD2A}"/>
          </ac:picMkLst>
        </pc:picChg>
        <pc:cxnChg chg="add mod">
          <ac:chgData name="Licata Giuseppe" userId="7fa04794-d343-47a7-8226-5265d725dec8" providerId="ADAL" clId="{F986117F-1F7C-474C-8C64-3559F9B8B3B5}" dt="2025-10-02T12:34:28.391" v="3428" actId="208"/>
          <ac:cxnSpMkLst>
            <pc:docMk/>
            <pc:sldMk cId="796493769" sldId="267"/>
            <ac:cxnSpMk id="7" creationId="{AF168FDA-8F12-B55E-146B-FD59AC6A5C6E}"/>
          </ac:cxnSpMkLst>
        </pc:cxnChg>
      </pc:sldChg>
      <pc:sldChg chg="addSp delSp modSp new mod">
        <pc:chgData name="Licata Giuseppe" userId="7fa04794-d343-47a7-8226-5265d725dec8" providerId="ADAL" clId="{F986117F-1F7C-474C-8C64-3559F9B8B3B5}" dt="2025-10-14T07:10:26.048" v="3679" actId="790"/>
        <pc:sldMkLst>
          <pc:docMk/>
          <pc:sldMk cId="2639960726" sldId="268"/>
        </pc:sldMkLst>
        <pc:spChg chg="mod">
          <ac:chgData name="Licata Giuseppe" userId="7fa04794-d343-47a7-8226-5265d725dec8" providerId="ADAL" clId="{F986117F-1F7C-474C-8C64-3559F9B8B3B5}" dt="2025-10-14T07:10:26.048" v="3679" actId="790"/>
          <ac:spMkLst>
            <pc:docMk/>
            <pc:sldMk cId="2639960726" sldId="268"/>
            <ac:spMk id="2" creationId="{6CE478D5-05FA-998E-B1F7-C5B70B4EF5C1}"/>
          </ac:spMkLst>
        </pc:spChg>
        <pc:grpChg chg="add mod">
          <ac:chgData name="Licata Giuseppe" userId="7fa04794-d343-47a7-8226-5265d725dec8" providerId="ADAL" clId="{F986117F-1F7C-474C-8C64-3559F9B8B3B5}" dt="2025-10-02T09:48:45.221" v="3318"/>
          <ac:grpSpMkLst>
            <pc:docMk/>
            <pc:sldMk cId="2639960726" sldId="268"/>
            <ac:grpSpMk id="3" creationId="{450D86FB-410A-F60B-8CF5-48FB569159A7}"/>
          </ac:grpSpMkLst>
        </pc:grpChg>
        <pc:picChg chg="add mod">
          <ac:chgData name="Licata Giuseppe" userId="7fa04794-d343-47a7-8226-5265d725dec8" providerId="ADAL" clId="{F986117F-1F7C-474C-8C64-3559F9B8B3B5}" dt="2025-10-07T15:26:03.687" v="3603" actId="1076"/>
          <ac:picMkLst>
            <pc:docMk/>
            <pc:sldMk cId="2639960726" sldId="268"/>
            <ac:picMk id="5" creationId="{582F4DDB-FC20-EC07-1056-56C5ECCE5516}"/>
          </ac:picMkLst>
        </pc:picChg>
        <pc:picChg chg="mod">
          <ac:chgData name="Licata Giuseppe" userId="7fa04794-d343-47a7-8226-5265d725dec8" providerId="ADAL" clId="{F986117F-1F7C-474C-8C64-3559F9B8B3B5}" dt="2025-10-02T09:48:45.221" v="3318"/>
          <ac:picMkLst>
            <pc:docMk/>
            <pc:sldMk cId="2639960726" sldId="268"/>
            <ac:picMk id="8" creationId="{F1C5A812-140A-DB4F-9CF1-285D3D0D07F9}"/>
          </ac:picMkLst>
        </pc:picChg>
        <pc:picChg chg="mod">
          <ac:chgData name="Licata Giuseppe" userId="7fa04794-d343-47a7-8226-5265d725dec8" providerId="ADAL" clId="{F986117F-1F7C-474C-8C64-3559F9B8B3B5}" dt="2025-10-02T09:48:45.221" v="3318"/>
          <ac:picMkLst>
            <pc:docMk/>
            <pc:sldMk cId="2639960726" sldId="268"/>
            <ac:picMk id="10" creationId="{90B82619-864B-0535-0113-48FC0A495416}"/>
          </ac:picMkLst>
        </pc:picChg>
        <pc:picChg chg="mod">
          <ac:chgData name="Licata Giuseppe" userId="7fa04794-d343-47a7-8226-5265d725dec8" providerId="ADAL" clId="{F986117F-1F7C-474C-8C64-3559F9B8B3B5}" dt="2025-10-02T09:48:45.221" v="3318"/>
          <ac:picMkLst>
            <pc:docMk/>
            <pc:sldMk cId="2639960726" sldId="268"/>
            <ac:picMk id="12" creationId="{FAE368CF-EF6C-C75D-346E-9C1ED3EA8496}"/>
          </ac:picMkLst>
        </pc:picChg>
        <pc:picChg chg="add mod">
          <ac:chgData name="Licata Giuseppe" userId="7fa04794-d343-47a7-8226-5265d725dec8" providerId="ADAL" clId="{F986117F-1F7C-474C-8C64-3559F9B8B3B5}" dt="2025-10-07T15:30:42.424" v="3608" actId="1076"/>
          <ac:picMkLst>
            <pc:docMk/>
            <pc:sldMk cId="2639960726" sldId="268"/>
            <ac:picMk id="16" creationId="{CAEB5F59-6984-AD16-665F-32EF94378B98}"/>
          </ac:picMkLst>
        </pc:picChg>
        <pc:picChg chg="add mod">
          <ac:chgData name="Licata Giuseppe" userId="7fa04794-d343-47a7-8226-5265d725dec8" providerId="ADAL" clId="{F986117F-1F7C-474C-8C64-3559F9B8B3B5}" dt="2025-10-07T15:33:50.983" v="3613" actId="1076"/>
          <ac:picMkLst>
            <pc:docMk/>
            <pc:sldMk cId="2639960726" sldId="268"/>
            <ac:picMk id="18" creationId="{C6AC8862-4F5D-3F80-B427-137357EC2F8C}"/>
          </ac:picMkLst>
        </pc:picChg>
        <pc:cxnChg chg="add mod">
          <ac:chgData name="Licata Giuseppe" userId="7fa04794-d343-47a7-8226-5265d725dec8" providerId="ADAL" clId="{F986117F-1F7C-474C-8C64-3559F9B8B3B5}" dt="2025-10-02T12:34:50.289" v="3432" actId="14100"/>
          <ac:cxnSpMkLst>
            <pc:docMk/>
            <pc:sldMk cId="2639960726" sldId="268"/>
            <ac:cxnSpMk id="14" creationId="{D0CBB1D5-88C4-C0D9-A007-D7B72C83D089}"/>
          </ac:cxnSpMkLst>
        </pc:cxnChg>
      </pc:sldChg>
      <pc:sldChg chg="addSp delSp modSp new mod">
        <pc:chgData name="Licata Giuseppe" userId="7fa04794-d343-47a7-8226-5265d725dec8" providerId="ADAL" clId="{F986117F-1F7C-474C-8C64-3559F9B8B3B5}" dt="2025-10-14T07:10:26.048" v="3679" actId="790"/>
        <pc:sldMkLst>
          <pc:docMk/>
          <pc:sldMk cId="1961325485" sldId="269"/>
        </pc:sldMkLst>
        <pc:spChg chg="add mod">
          <ac:chgData name="Licata Giuseppe" userId="7fa04794-d343-47a7-8226-5265d725dec8" providerId="ADAL" clId="{F986117F-1F7C-474C-8C64-3559F9B8B3B5}" dt="2025-10-14T07:10:26.048" v="3679" actId="790"/>
          <ac:spMkLst>
            <pc:docMk/>
            <pc:sldMk cId="1961325485" sldId="269"/>
            <ac:spMk id="5" creationId="{7D88B257-E794-4383-B7B5-BFF64A462920}"/>
          </ac:spMkLst>
        </pc:spChg>
        <pc:grpChg chg="add mod">
          <ac:chgData name="Licata Giuseppe" userId="7fa04794-d343-47a7-8226-5265d725dec8" providerId="ADAL" clId="{F986117F-1F7C-474C-8C64-3559F9B8B3B5}" dt="2025-10-02T09:48:49.665" v="3320"/>
          <ac:grpSpMkLst>
            <pc:docMk/>
            <pc:sldMk cId="1961325485" sldId="269"/>
            <ac:grpSpMk id="2" creationId="{F399559E-124B-E067-A383-13BD96B5FDAB}"/>
          </ac:grpSpMkLst>
        </pc:grpChg>
        <pc:graphicFrameChg chg="modGraphic">
          <ac:chgData name="Licata Giuseppe" userId="7fa04794-d343-47a7-8226-5265d725dec8" providerId="ADAL" clId="{F986117F-1F7C-474C-8C64-3559F9B8B3B5}" dt="2025-10-14T07:10:26.048" v="3679" actId="790"/>
          <ac:graphicFrameMkLst>
            <pc:docMk/>
            <pc:sldMk cId="1961325485" sldId="269"/>
            <ac:graphicFrameMk id="8" creationId="{2BD01D71-7DED-D6F0-9795-A116C4CA6C74}"/>
          </ac:graphicFrameMkLst>
        </pc:graphicFrameChg>
        <pc:picChg chg="mod">
          <ac:chgData name="Licata Giuseppe" userId="7fa04794-d343-47a7-8226-5265d725dec8" providerId="ADAL" clId="{F986117F-1F7C-474C-8C64-3559F9B8B3B5}" dt="2025-10-02T09:48:49.665" v="3320"/>
          <ac:picMkLst>
            <pc:docMk/>
            <pc:sldMk cId="1961325485" sldId="269"/>
            <ac:picMk id="3" creationId="{A5A4AF1E-96D4-6100-3985-70AF41B3708E}"/>
          </ac:picMkLst>
        </pc:picChg>
        <pc:picChg chg="mod">
          <ac:chgData name="Licata Giuseppe" userId="7fa04794-d343-47a7-8226-5265d725dec8" providerId="ADAL" clId="{F986117F-1F7C-474C-8C64-3559F9B8B3B5}" dt="2025-10-02T09:48:49.665" v="3320"/>
          <ac:picMkLst>
            <pc:docMk/>
            <pc:sldMk cId="1961325485" sldId="269"/>
            <ac:picMk id="4" creationId="{D04324B2-F84F-42CD-41E6-2B7A43721F71}"/>
          </ac:picMkLst>
        </pc:picChg>
        <pc:picChg chg="mod">
          <ac:chgData name="Licata Giuseppe" userId="7fa04794-d343-47a7-8226-5265d725dec8" providerId="ADAL" clId="{F986117F-1F7C-474C-8C64-3559F9B8B3B5}" dt="2025-10-02T09:48:49.665" v="3320"/>
          <ac:picMkLst>
            <pc:docMk/>
            <pc:sldMk cId="1961325485" sldId="269"/>
            <ac:picMk id="6" creationId="{F3BEAFDD-6C2C-7A54-33A0-DF47D47C8FB4}"/>
          </ac:picMkLst>
        </pc:picChg>
        <pc:picChg chg="add mod">
          <ac:chgData name="Licata Giuseppe" userId="7fa04794-d343-47a7-8226-5265d725dec8" providerId="ADAL" clId="{F986117F-1F7C-474C-8C64-3559F9B8B3B5}" dt="2025-10-02T15:52:32.565" v="3535" actId="1076"/>
          <ac:picMkLst>
            <pc:docMk/>
            <pc:sldMk cId="1961325485" sldId="269"/>
            <ac:picMk id="10" creationId="{7EDBD253-3D0B-50E7-CE5E-098BBF975BBE}"/>
          </ac:picMkLst>
        </pc:picChg>
        <pc:picChg chg="add mod">
          <ac:chgData name="Licata Giuseppe" userId="7fa04794-d343-47a7-8226-5265d725dec8" providerId="ADAL" clId="{F986117F-1F7C-474C-8C64-3559F9B8B3B5}" dt="2025-10-02T12:35:39.920" v="3436" actId="1076"/>
          <ac:picMkLst>
            <pc:docMk/>
            <pc:sldMk cId="1961325485" sldId="269"/>
            <ac:picMk id="17" creationId="{1B914E6B-9DC8-D84A-89AA-1548D87E1FE9}"/>
          </ac:picMkLst>
        </pc:picChg>
        <pc:cxnChg chg="add mod">
          <ac:chgData name="Licata Giuseppe" userId="7fa04794-d343-47a7-8226-5265d725dec8" providerId="ADAL" clId="{F986117F-1F7C-474C-8C64-3559F9B8B3B5}" dt="2025-10-02T12:35:03.850" v="3435" actId="14100"/>
          <ac:cxnSpMkLst>
            <pc:docMk/>
            <pc:sldMk cId="1961325485" sldId="269"/>
            <ac:cxnSpMk id="7" creationId="{95C270F4-6DEC-24FC-AF8D-1B2B2BC385C6}"/>
          </ac:cxnSpMkLst>
        </pc:cxnChg>
      </pc:sldChg>
      <pc:sldChg chg="addSp delSp modSp new mod ord modAnim">
        <pc:chgData name="Licata Giuseppe" userId="7fa04794-d343-47a7-8226-5265d725dec8" providerId="ADAL" clId="{F986117F-1F7C-474C-8C64-3559F9B8B3B5}" dt="2025-10-14T07:10:26.048" v="3679" actId="790"/>
        <pc:sldMkLst>
          <pc:docMk/>
          <pc:sldMk cId="96180610" sldId="270"/>
        </pc:sldMkLst>
        <pc:spChg chg="mod">
          <ac:chgData name="Licata Giuseppe" userId="7fa04794-d343-47a7-8226-5265d725dec8" providerId="ADAL" clId="{F986117F-1F7C-474C-8C64-3559F9B8B3B5}" dt="2025-10-14T07:10:26.048" v="3679" actId="790"/>
          <ac:spMkLst>
            <pc:docMk/>
            <pc:sldMk cId="96180610" sldId="270"/>
            <ac:spMk id="2" creationId="{2EC9EAE7-1E17-9104-9864-4F11A942BE6C}"/>
          </ac:spMkLst>
        </pc:spChg>
        <pc:spChg chg="add mod">
          <ac:chgData name="Licata Giuseppe" userId="7fa04794-d343-47a7-8226-5265d725dec8" providerId="ADAL" clId="{F986117F-1F7C-474C-8C64-3559F9B8B3B5}" dt="2025-10-14T07:10:26.048" v="3679" actId="790"/>
          <ac:spMkLst>
            <pc:docMk/>
            <pc:sldMk cId="96180610" sldId="270"/>
            <ac:spMk id="3" creationId="{04C8B986-5B42-ED8B-6DB0-4380E715862E}"/>
          </ac:spMkLst>
        </pc:spChg>
        <pc:spChg chg="add mod">
          <ac:chgData name="Licata Giuseppe" userId="7fa04794-d343-47a7-8226-5265d725dec8" providerId="ADAL" clId="{F986117F-1F7C-474C-8C64-3559F9B8B3B5}" dt="2025-10-14T07:10:26.048" v="3679" actId="790"/>
          <ac:spMkLst>
            <pc:docMk/>
            <pc:sldMk cId="96180610" sldId="270"/>
            <ac:spMk id="8" creationId="{36944B6B-1197-C08A-7A6F-953D50BCCAB9}"/>
          </ac:spMkLst>
        </pc:spChg>
        <pc:spChg chg="add mod">
          <ac:chgData name="Licata Giuseppe" userId="7fa04794-d343-47a7-8226-5265d725dec8" providerId="ADAL" clId="{F986117F-1F7C-474C-8C64-3559F9B8B3B5}" dt="2025-10-14T07:10:26.048" v="3679" actId="790"/>
          <ac:spMkLst>
            <pc:docMk/>
            <pc:sldMk cId="96180610" sldId="270"/>
            <ac:spMk id="9" creationId="{86213D7E-BA15-5974-7DE3-F877ADD70C2C}"/>
          </ac:spMkLst>
        </pc:spChg>
        <pc:spChg chg="add mod">
          <ac:chgData name="Licata Giuseppe" userId="7fa04794-d343-47a7-8226-5265d725dec8" providerId="ADAL" clId="{F986117F-1F7C-474C-8C64-3559F9B8B3B5}" dt="2025-10-14T07:10:26.048" v="3679" actId="790"/>
          <ac:spMkLst>
            <pc:docMk/>
            <pc:sldMk cId="96180610" sldId="270"/>
            <ac:spMk id="14" creationId="{401D25DE-75B4-AA00-1648-97FE80FC95E9}"/>
          </ac:spMkLst>
        </pc:spChg>
        <pc:spChg chg="add mod">
          <ac:chgData name="Licata Giuseppe" userId="7fa04794-d343-47a7-8226-5265d725dec8" providerId="ADAL" clId="{F986117F-1F7C-474C-8C64-3559F9B8B3B5}" dt="2025-10-14T07:10:26.048" v="3679" actId="790"/>
          <ac:spMkLst>
            <pc:docMk/>
            <pc:sldMk cId="96180610" sldId="270"/>
            <ac:spMk id="16" creationId="{89993F33-B1B1-3E73-6989-FC4676DCA1CE}"/>
          </ac:spMkLst>
        </pc:spChg>
        <pc:grpChg chg="add mod">
          <ac:chgData name="Licata Giuseppe" userId="7fa04794-d343-47a7-8226-5265d725dec8" providerId="ADAL" clId="{F986117F-1F7C-474C-8C64-3559F9B8B3B5}" dt="2025-10-01T09:32:42.439" v="1943"/>
          <ac:grpSpMkLst>
            <pc:docMk/>
            <pc:sldMk cId="96180610" sldId="270"/>
            <ac:grpSpMk id="4" creationId="{521D3308-1C26-49A0-F8B6-30C798F3B315}"/>
          </ac:grpSpMkLst>
        </pc:grpChg>
        <pc:grpChg chg="add mod">
          <ac:chgData name="Licata Giuseppe" userId="7fa04794-d343-47a7-8226-5265d725dec8" providerId="ADAL" clId="{F986117F-1F7C-474C-8C64-3559F9B8B3B5}" dt="2025-10-02T08:27:32.970" v="2921" actId="164"/>
          <ac:grpSpMkLst>
            <pc:docMk/>
            <pc:sldMk cId="96180610" sldId="270"/>
            <ac:grpSpMk id="10" creationId="{02E742E9-545F-D132-8AC5-EEB4FAA3D325}"/>
          </ac:grpSpMkLst>
        </pc:grpChg>
        <pc:grpChg chg="add mod">
          <ac:chgData name="Licata Giuseppe" userId="7fa04794-d343-47a7-8226-5265d725dec8" providerId="ADAL" clId="{F986117F-1F7C-474C-8C64-3559F9B8B3B5}" dt="2025-10-02T08:27:32.970" v="2921" actId="164"/>
          <ac:grpSpMkLst>
            <pc:docMk/>
            <pc:sldMk cId="96180610" sldId="270"/>
            <ac:grpSpMk id="11" creationId="{A1263910-EBB1-2F47-C391-7C7055CCF9DC}"/>
          </ac:grpSpMkLst>
        </pc:grpChg>
        <pc:picChg chg="mod">
          <ac:chgData name="Licata Giuseppe" userId="7fa04794-d343-47a7-8226-5265d725dec8" providerId="ADAL" clId="{F986117F-1F7C-474C-8C64-3559F9B8B3B5}" dt="2025-10-01T09:32:42.439" v="1943"/>
          <ac:picMkLst>
            <pc:docMk/>
            <pc:sldMk cId="96180610" sldId="270"/>
            <ac:picMk id="5" creationId="{EF2084FF-F40D-291A-3C5B-B35136511EEF}"/>
          </ac:picMkLst>
        </pc:picChg>
        <pc:picChg chg="mod">
          <ac:chgData name="Licata Giuseppe" userId="7fa04794-d343-47a7-8226-5265d725dec8" providerId="ADAL" clId="{F986117F-1F7C-474C-8C64-3559F9B8B3B5}" dt="2025-10-01T09:32:42.439" v="1943"/>
          <ac:picMkLst>
            <pc:docMk/>
            <pc:sldMk cId="96180610" sldId="270"/>
            <ac:picMk id="6" creationId="{9A28C10C-DF3D-FE48-0EF4-A7930DC646D8}"/>
          </ac:picMkLst>
        </pc:picChg>
        <pc:picChg chg="mod">
          <ac:chgData name="Licata Giuseppe" userId="7fa04794-d343-47a7-8226-5265d725dec8" providerId="ADAL" clId="{F986117F-1F7C-474C-8C64-3559F9B8B3B5}" dt="2025-10-01T09:32:42.439" v="1943"/>
          <ac:picMkLst>
            <pc:docMk/>
            <pc:sldMk cId="96180610" sldId="270"/>
            <ac:picMk id="7" creationId="{DD4C102A-2314-79AE-1DDE-C64A6AEE1891}"/>
          </ac:picMkLst>
        </pc:picChg>
        <pc:picChg chg="add mod">
          <ac:chgData name="Licata Giuseppe" userId="7fa04794-d343-47a7-8226-5265d725dec8" providerId="ADAL" clId="{F986117F-1F7C-474C-8C64-3559F9B8B3B5}" dt="2025-10-02T15:39:58.341" v="3488" actId="1076"/>
          <ac:picMkLst>
            <pc:docMk/>
            <pc:sldMk cId="96180610" sldId="270"/>
            <ac:picMk id="12" creationId="{568BF78F-5A11-C535-79A3-D6DEAD389BE5}"/>
          </ac:picMkLst>
        </pc:picChg>
        <pc:picChg chg="add mod ord">
          <ac:chgData name="Licata Giuseppe" userId="7fa04794-d343-47a7-8226-5265d725dec8" providerId="ADAL" clId="{F986117F-1F7C-474C-8C64-3559F9B8B3B5}" dt="2025-10-02T08:28:13.249" v="2925" actId="14100"/>
          <ac:picMkLst>
            <pc:docMk/>
            <pc:sldMk cId="96180610" sldId="270"/>
            <ac:picMk id="13" creationId="{D5BEE1BC-6F74-AF59-852B-9DA69BF3BCB6}"/>
          </ac:picMkLst>
        </pc:picChg>
        <pc:picChg chg="add mod">
          <ac:chgData name="Licata Giuseppe" userId="7fa04794-d343-47a7-8226-5265d725dec8" providerId="ADAL" clId="{F986117F-1F7C-474C-8C64-3559F9B8B3B5}" dt="2025-10-01T09:46:48.413" v="2164" actId="14100"/>
          <ac:picMkLst>
            <pc:docMk/>
            <pc:sldMk cId="96180610" sldId="270"/>
            <ac:picMk id="17" creationId="{73EE52D6-644E-CA2F-1BA8-53FD57BDE951}"/>
          </ac:picMkLst>
        </pc:picChg>
        <pc:picChg chg="add mod">
          <ac:chgData name="Licata Giuseppe" userId="7fa04794-d343-47a7-8226-5265d725dec8" providerId="ADAL" clId="{F986117F-1F7C-474C-8C64-3559F9B8B3B5}" dt="2025-10-02T08:27:25.522" v="2920" actId="1076"/>
          <ac:picMkLst>
            <pc:docMk/>
            <pc:sldMk cId="96180610" sldId="270"/>
            <ac:picMk id="2050" creationId="{AB615C10-F98D-DAEE-0991-DFC06D6524C0}"/>
          </ac:picMkLst>
        </pc:picChg>
        <pc:cxnChg chg="add mod">
          <ac:chgData name="Licata Giuseppe" userId="7fa04794-d343-47a7-8226-5265d725dec8" providerId="ADAL" clId="{F986117F-1F7C-474C-8C64-3559F9B8B3B5}" dt="2025-10-02T08:57:13.025" v="3054" actId="14100"/>
          <ac:cxnSpMkLst>
            <pc:docMk/>
            <pc:sldMk cId="96180610" sldId="270"/>
            <ac:cxnSpMk id="15" creationId="{9C18A360-666F-5B25-E001-B11146C7DD6A}"/>
          </ac:cxnSpMkLst>
        </pc:cxnChg>
      </pc:sldChg>
      <pc:sldChg chg="addSp delSp modSp new mod modTransition modAnim">
        <pc:chgData name="Licata Giuseppe" userId="7fa04794-d343-47a7-8226-5265d725dec8" providerId="ADAL" clId="{F986117F-1F7C-474C-8C64-3559F9B8B3B5}" dt="2025-10-14T07:32:44.310" v="3711" actId="14100"/>
        <pc:sldMkLst>
          <pc:docMk/>
          <pc:sldMk cId="3629705288" sldId="271"/>
        </pc:sldMkLst>
        <pc:spChg chg="mod">
          <ac:chgData name="Licata Giuseppe" userId="7fa04794-d343-47a7-8226-5265d725dec8" providerId="ADAL" clId="{F986117F-1F7C-474C-8C64-3559F9B8B3B5}" dt="2025-10-14T07:10:26.048" v="3679" actId="790"/>
          <ac:spMkLst>
            <pc:docMk/>
            <pc:sldMk cId="3629705288" sldId="271"/>
            <ac:spMk id="2" creationId="{25311EE9-68C0-F9B1-A3E3-205F4CA260BA}"/>
          </ac:spMkLst>
        </pc:spChg>
        <pc:spChg chg="mod">
          <ac:chgData name="Licata Giuseppe" userId="7fa04794-d343-47a7-8226-5265d725dec8" providerId="ADAL" clId="{F986117F-1F7C-474C-8C64-3559F9B8B3B5}" dt="2025-10-14T07:10:26.048" v="3679" actId="790"/>
          <ac:spMkLst>
            <pc:docMk/>
            <pc:sldMk cId="3629705288" sldId="271"/>
            <ac:spMk id="3" creationId="{E1E0567A-DA23-13B1-A7A0-93F5CA8F007F}"/>
          </ac:spMkLst>
        </pc:spChg>
        <pc:spChg chg="add mod">
          <ac:chgData name="Licata Giuseppe" userId="7fa04794-d343-47a7-8226-5265d725dec8" providerId="ADAL" clId="{F986117F-1F7C-474C-8C64-3559F9B8B3B5}" dt="2025-10-14T07:32:44.310" v="3711" actId="14100"/>
          <ac:spMkLst>
            <pc:docMk/>
            <pc:sldMk cId="3629705288" sldId="271"/>
            <ac:spMk id="8" creationId="{05C309E9-010C-B5EC-C261-A842577EFC99}"/>
          </ac:spMkLst>
        </pc:spChg>
        <pc:spChg chg="add mod">
          <ac:chgData name="Licata Giuseppe" userId="7fa04794-d343-47a7-8226-5265d725dec8" providerId="ADAL" clId="{F986117F-1F7C-474C-8C64-3559F9B8B3B5}" dt="2025-10-14T07:10:26.048" v="3679" actId="790"/>
          <ac:spMkLst>
            <pc:docMk/>
            <pc:sldMk cId="3629705288" sldId="271"/>
            <ac:spMk id="10" creationId="{C35F176D-D119-7349-FF9C-FD787D0B31BF}"/>
          </ac:spMkLst>
        </pc:spChg>
        <pc:spChg chg="add mod">
          <ac:chgData name="Licata Giuseppe" userId="7fa04794-d343-47a7-8226-5265d725dec8" providerId="ADAL" clId="{F986117F-1F7C-474C-8C64-3559F9B8B3B5}" dt="2025-10-14T07:10:26.048" v="3679" actId="790"/>
          <ac:spMkLst>
            <pc:docMk/>
            <pc:sldMk cId="3629705288" sldId="271"/>
            <ac:spMk id="17" creationId="{65F86A20-ECB2-87BE-F48D-41966E3C43F7}"/>
          </ac:spMkLst>
        </pc:spChg>
        <pc:spChg chg="add mod">
          <ac:chgData name="Licata Giuseppe" userId="7fa04794-d343-47a7-8226-5265d725dec8" providerId="ADAL" clId="{F986117F-1F7C-474C-8C64-3559F9B8B3B5}" dt="2025-10-14T07:10:26.048" v="3679" actId="790"/>
          <ac:spMkLst>
            <pc:docMk/>
            <pc:sldMk cId="3629705288" sldId="271"/>
            <ac:spMk id="18" creationId="{4A15A066-BA39-FFB0-4555-34620D726856}"/>
          </ac:spMkLst>
        </pc:spChg>
        <pc:spChg chg="add mod">
          <ac:chgData name="Licata Giuseppe" userId="7fa04794-d343-47a7-8226-5265d725dec8" providerId="ADAL" clId="{F986117F-1F7C-474C-8C64-3559F9B8B3B5}" dt="2025-10-14T07:10:26.048" v="3679" actId="790"/>
          <ac:spMkLst>
            <pc:docMk/>
            <pc:sldMk cId="3629705288" sldId="271"/>
            <ac:spMk id="19" creationId="{B7A56F19-2939-FDC5-19D1-C0A4816C57A9}"/>
          </ac:spMkLst>
        </pc:spChg>
        <pc:grpChg chg="add mod">
          <ac:chgData name="Licata Giuseppe" userId="7fa04794-d343-47a7-8226-5265d725dec8" providerId="ADAL" clId="{F986117F-1F7C-474C-8C64-3559F9B8B3B5}" dt="2025-10-02T08:01:04.128" v="2722" actId="164"/>
          <ac:grpSpMkLst>
            <pc:docMk/>
            <pc:sldMk cId="3629705288" sldId="271"/>
            <ac:grpSpMk id="4" creationId="{ECA9879D-29B5-0439-9093-167101DBF719}"/>
          </ac:grpSpMkLst>
        </pc:grpChg>
        <pc:grpChg chg="add mod">
          <ac:chgData name="Licata Giuseppe" userId="7fa04794-d343-47a7-8226-5265d725dec8" providerId="ADAL" clId="{F986117F-1F7C-474C-8C64-3559F9B8B3B5}" dt="2025-10-13T09:20:15.292" v="3628" actId="1076"/>
          <ac:grpSpMkLst>
            <pc:docMk/>
            <pc:sldMk cId="3629705288" sldId="271"/>
            <ac:grpSpMk id="11" creationId="{6FCB2554-48DE-3989-C436-E5B59A2A84B8}"/>
          </ac:grpSpMkLst>
        </pc:grpChg>
        <pc:grpChg chg="add mod">
          <ac:chgData name="Licata Giuseppe" userId="7fa04794-d343-47a7-8226-5265d725dec8" providerId="ADAL" clId="{F986117F-1F7C-474C-8C64-3559F9B8B3B5}" dt="2025-10-13T09:20:21.745" v="3629" actId="1076"/>
          <ac:grpSpMkLst>
            <pc:docMk/>
            <pc:sldMk cId="3629705288" sldId="271"/>
            <ac:grpSpMk id="13" creationId="{C6085A60-19D1-476D-1B18-48425C0EABF6}"/>
          </ac:grpSpMkLst>
        </pc:grpChg>
        <pc:grpChg chg="add mod">
          <ac:chgData name="Licata Giuseppe" userId="7fa04794-d343-47a7-8226-5265d725dec8" providerId="ADAL" clId="{F986117F-1F7C-474C-8C64-3559F9B8B3B5}" dt="2025-10-02T08:53:12.932" v="3035"/>
          <ac:grpSpMkLst>
            <pc:docMk/>
            <pc:sldMk cId="3629705288" sldId="271"/>
            <ac:grpSpMk id="21" creationId="{6DCC49CA-89A2-A6D8-D655-DDAEB18D3E3D}"/>
          </ac:grpSpMkLst>
        </pc:grpChg>
        <pc:picChg chg="add mod">
          <ac:chgData name="Licata Giuseppe" userId="7fa04794-d343-47a7-8226-5265d725dec8" providerId="ADAL" clId="{F986117F-1F7C-474C-8C64-3559F9B8B3B5}" dt="2025-10-02T08:47:29.272" v="3005" actId="1076"/>
          <ac:picMkLst>
            <pc:docMk/>
            <pc:sldMk cId="3629705288" sldId="271"/>
            <ac:picMk id="20" creationId="{11FD4B5D-3AC3-7690-7332-2C1F84B5469E}"/>
          </ac:picMkLst>
        </pc:picChg>
        <pc:picChg chg="mod">
          <ac:chgData name="Licata Giuseppe" userId="7fa04794-d343-47a7-8226-5265d725dec8" providerId="ADAL" clId="{F986117F-1F7C-474C-8C64-3559F9B8B3B5}" dt="2025-10-02T08:53:12.932" v="3035"/>
          <ac:picMkLst>
            <pc:docMk/>
            <pc:sldMk cId="3629705288" sldId="271"/>
            <ac:picMk id="22" creationId="{7D191AAC-E3EC-7281-3B91-0CDF2D669DB8}"/>
          </ac:picMkLst>
        </pc:picChg>
        <pc:picChg chg="mod">
          <ac:chgData name="Licata Giuseppe" userId="7fa04794-d343-47a7-8226-5265d725dec8" providerId="ADAL" clId="{F986117F-1F7C-474C-8C64-3559F9B8B3B5}" dt="2025-10-02T08:53:12.932" v="3035"/>
          <ac:picMkLst>
            <pc:docMk/>
            <pc:sldMk cId="3629705288" sldId="271"/>
            <ac:picMk id="23" creationId="{5AAF7D19-4382-E7D9-39FA-0198BA006775}"/>
          </ac:picMkLst>
        </pc:picChg>
        <pc:picChg chg="mod">
          <ac:chgData name="Licata Giuseppe" userId="7fa04794-d343-47a7-8226-5265d725dec8" providerId="ADAL" clId="{F986117F-1F7C-474C-8C64-3559F9B8B3B5}" dt="2025-10-02T08:53:12.932" v="3035"/>
          <ac:picMkLst>
            <pc:docMk/>
            <pc:sldMk cId="3629705288" sldId="271"/>
            <ac:picMk id="24" creationId="{4030D117-2753-FE3B-8149-64529E9CB713}"/>
          </ac:picMkLst>
        </pc:picChg>
        <pc:picChg chg="add mod">
          <ac:chgData name="Licata Giuseppe" userId="7fa04794-d343-47a7-8226-5265d725dec8" providerId="ADAL" clId="{F986117F-1F7C-474C-8C64-3559F9B8B3B5}" dt="2025-10-02T08:01:04.128" v="2722" actId="164"/>
          <ac:picMkLst>
            <pc:docMk/>
            <pc:sldMk cId="3629705288" sldId="271"/>
            <ac:picMk id="1028" creationId="{0E91503A-1C79-1EF2-60F4-5D762AB01218}"/>
          </ac:picMkLst>
        </pc:picChg>
        <pc:picChg chg="add mod">
          <ac:chgData name="Licata Giuseppe" userId="7fa04794-d343-47a7-8226-5265d725dec8" providerId="ADAL" clId="{F986117F-1F7C-474C-8C64-3559F9B8B3B5}" dt="2025-10-13T09:20:15.292" v="3628" actId="1076"/>
          <ac:picMkLst>
            <pc:docMk/>
            <pc:sldMk cId="3629705288" sldId="271"/>
            <ac:picMk id="1030" creationId="{F22CEB43-4121-D2DB-32A8-DCFE86306098}"/>
          </ac:picMkLst>
        </pc:picChg>
        <pc:cxnChg chg="add mod">
          <ac:chgData name="Licata Giuseppe" userId="7fa04794-d343-47a7-8226-5265d725dec8" providerId="ADAL" clId="{F986117F-1F7C-474C-8C64-3559F9B8B3B5}" dt="2025-10-13T09:20:01.438" v="3627" actId="14100"/>
          <ac:cxnSpMkLst>
            <pc:docMk/>
            <pc:sldMk cId="3629705288" sldId="271"/>
            <ac:cxnSpMk id="6" creationId="{8A713B78-CE6C-6FA9-D224-238FED710D14}"/>
          </ac:cxnSpMkLst>
        </pc:cxnChg>
        <pc:cxnChg chg="add mod">
          <ac:chgData name="Licata Giuseppe" userId="7fa04794-d343-47a7-8226-5265d725dec8" providerId="ADAL" clId="{F986117F-1F7C-474C-8C64-3559F9B8B3B5}" dt="2025-10-02T08:01:04.128" v="2722" actId="164"/>
          <ac:cxnSpMkLst>
            <pc:docMk/>
            <pc:sldMk cId="3629705288" sldId="271"/>
            <ac:cxnSpMk id="12" creationId="{6CCA2E2D-CA16-AFE8-74D3-B78A0579FFC4}"/>
          </ac:cxnSpMkLst>
        </pc:cxnChg>
        <pc:cxnChg chg="add mod">
          <ac:chgData name="Licata Giuseppe" userId="7fa04794-d343-47a7-8226-5265d725dec8" providerId="ADAL" clId="{F986117F-1F7C-474C-8C64-3559F9B8B3B5}" dt="2025-10-13T09:20:15.292" v="3628" actId="1076"/>
          <ac:cxnSpMkLst>
            <pc:docMk/>
            <pc:sldMk cId="3629705288" sldId="271"/>
            <ac:cxnSpMk id="14" creationId="{653A8044-3CD9-BAB2-3EB4-13A8E4666D8A}"/>
          </ac:cxnSpMkLst>
        </pc:cxnChg>
        <pc:cxnChg chg="add mod">
          <ac:chgData name="Licata Giuseppe" userId="7fa04794-d343-47a7-8226-5265d725dec8" providerId="ADAL" clId="{F986117F-1F7C-474C-8C64-3559F9B8B3B5}" dt="2025-10-02T08:03:11.320" v="2731" actId="164"/>
          <ac:cxnSpMkLst>
            <pc:docMk/>
            <pc:sldMk cId="3629705288" sldId="271"/>
            <ac:cxnSpMk id="15" creationId="{5A4D11A1-D103-E5DF-7798-CA9D9FF6DC30}"/>
          </ac:cxnSpMkLst>
        </pc:cxnChg>
        <pc:cxnChg chg="add mod">
          <ac:chgData name="Licata Giuseppe" userId="7fa04794-d343-47a7-8226-5265d725dec8" providerId="ADAL" clId="{F986117F-1F7C-474C-8C64-3559F9B8B3B5}" dt="2025-10-02T08:55:57.178" v="3041" actId="14100"/>
          <ac:cxnSpMkLst>
            <pc:docMk/>
            <pc:sldMk cId="3629705288" sldId="271"/>
            <ac:cxnSpMk id="26" creationId="{AB003BDD-F063-934F-6703-77F960BB0A83}"/>
          </ac:cxnSpMkLst>
        </pc:cxnChg>
      </pc:sldChg>
      <pc:sldChg chg="addSp delSp modSp new mod setBg modNotesTx">
        <pc:chgData name="Licata Giuseppe" userId="7fa04794-d343-47a7-8226-5265d725dec8" providerId="ADAL" clId="{F986117F-1F7C-474C-8C64-3559F9B8B3B5}" dt="2025-10-14T07:29:29.025" v="3680" actId="20577"/>
        <pc:sldMkLst>
          <pc:docMk/>
          <pc:sldMk cId="2441622892" sldId="272"/>
        </pc:sldMkLst>
        <pc:spChg chg="mod">
          <ac:chgData name="Licata Giuseppe" userId="7fa04794-d343-47a7-8226-5265d725dec8" providerId="ADAL" clId="{F986117F-1F7C-474C-8C64-3559F9B8B3B5}" dt="2025-10-14T07:10:26.048" v="3679" actId="790"/>
          <ac:spMkLst>
            <pc:docMk/>
            <pc:sldMk cId="2441622892" sldId="272"/>
            <ac:spMk id="2" creationId="{5573CDF9-7101-E993-2FEA-6C711097F231}"/>
          </ac:spMkLst>
        </pc:spChg>
        <pc:spChg chg="add mod">
          <ac:chgData name="Licata Giuseppe" userId="7fa04794-d343-47a7-8226-5265d725dec8" providerId="ADAL" clId="{F986117F-1F7C-474C-8C64-3559F9B8B3B5}" dt="2025-10-14T07:10:26.048" v="3679" actId="790"/>
          <ac:spMkLst>
            <pc:docMk/>
            <pc:sldMk cId="2441622892" sldId="272"/>
            <ac:spMk id="7" creationId="{5C8908E2-EE49-44D2-9428-A28D2312A8D5}"/>
          </ac:spMkLst>
        </pc:spChg>
        <pc:spChg chg="mod">
          <ac:chgData name="Licata Giuseppe" userId="7fa04794-d343-47a7-8226-5265d725dec8" providerId="ADAL" clId="{F986117F-1F7C-474C-8C64-3559F9B8B3B5}" dt="2025-10-14T07:10:26.048" v="3679" actId="790"/>
          <ac:spMkLst>
            <pc:docMk/>
            <pc:sldMk cId="2441622892" sldId="272"/>
            <ac:spMk id="12" creationId="{B3A2D4D6-D501-439A-9FC6-397879C465EA}"/>
          </ac:spMkLst>
        </pc:spChg>
        <pc:spChg chg="mod">
          <ac:chgData name="Licata Giuseppe" userId="7fa04794-d343-47a7-8226-5265d725dec8" providerId="ADAL" clId="{F986117F-1F7C-474C-8C64-3559F9B8B3B5}" dt="2025-10-14T07:10:26.048" v="3679" actId="790"/>
          <ac:spMkLst>
            <pc:docMk/>
            <pc:sldMk cId="2441622892" sldId="272"/>
            <ac:spMk id="14" creationId="{5CD20BAA-1998-4EBB-AD61-13A92072ECED}"/>
          </ac:spMkLst>
        </pc:spChg>
        <pc:spChg chg="add mod">
          <ac:chgData name="Licata Giuseppe" userId="7fa04794-d343-47a7-8226-5265d725dec8" providerId="ADAL" clId="{F986117F-1F7C-474C-8C64-3559F9B8B3B5}" dt="2025-10-14T07:10:26.048" v="3679" actId="790"/>
          <ac:spMkLst>
            <pc:docMk/>
            <pc:sldMk cId="2441622892" sldId="272"/>
            <ac:spMk id="15" creationId="{7449A6C7-D15F-4AA5-BFA5-71A404B47016}"/>
          </ac:spMkLst>
        </pc:spChg>
        <pc:spChg chg="add mod">
          <ac:chgData name="Licata Giuseppe" userId="7fa04794-d343-47a7-8226-5265d725dec8" providerId="ADAL" clId="{F986117F-1F7C-474C-8C64-3559F9B8B3B5}" dt="2025-10-14T07:10:26.048" v="3679" actId="790"/>
          <ac:spMkLst>
            <pc:docMk/>
            <pc:sldMk cId="2441622892" sldId="272"/>
            <ac:spMk id="16" creationId="{ED888B23-07FA-482A-96DF-47E31AF1A603}"/>
          </ac:spMkLst>
        </pc:spChg>
        <pc:grpChg chg="add mod">
          <ac:chgData name="Licata Giuseppe" userId="7fa04794-d343-47a7-8226-5265d725dec8" providerId="ADAL" clId="{F986117F-1F7C-474C-8C64-3559F9B8B3B5}" dt="2025-10-02T08:53:07.557" v="3033" actId="1076"/>
          <ac:grpSpMkLst>
            <pc:docMk/>
            <pc:sldMk cId="2441622892" sldId="272"/>
            <ac:grpSpMk id="3" creationId="{EAF6FEDC-617B-4299-DA9B-A8DAC0C78118}"/>
          </ac:grpSpMkLst>
        </pc:grpChg>
        <pc:grpChg chg="add">
          <ac:chgData name="Licata Giuseppe" userId="7fa04794-d343-47a7-8226-5265d725dec8" providerId="ADAL" clId="{F986117F-1F7C-474C-8C64-3559F9B8B3B5}" dt="2025-10-01T13:30:20.484" v="2442" actId="26606"/>
          <ac:grpSpMkLst>
            <pc:docMk/>
            <pc:sldMk cId="2441622892" sldId="272"/>
            <ac:grpSpMk id="8" creationId="{05314994-6337-4875-8CF5-652CAFE8342C}"/>
          </ac:grpSpMkLst>
        </pc:grpChg>
        <pc:graphicFrameChg chg="add mod modGraphic">
          <ac:chgData name="Licata Giuseppe" userId="7fa04794-d343-47a7-8226-5265d725dec8" providerId="ADAL" clId="{F986117F-1F7C-474C-8C64-3559F9B8B3B5}" dt="2025-10-14T07:10:26.048" v="3679" actId="790"/>
          <ac:graphicFrameMkLst>
            <pc:docMk/>
            <pc:sldMk cId="2441622892" sldId="272"/>
            <ac:graphicFrameMk id="18" creationId="{29ECBB81-086E-034C-2AAC-9455EA184341}"/>
          </ac:graphicFrameMkLst>
        </pc:graphicFrameChg>
        <pc:picChg chg="mod">
          <ac:chgData name="Licata Giuseppe" userId="7fa04794-d343-47a7-8226-5265d725dec8" providerId="ADAL" clId="{F986117F-1F7C-474C-8C64-3559F9B8B3B5}" dt="2025-10-02T08:53:02.247" v="3031"/>
          <ac:picMkLst>
            <pc:docMk/>
            <pc:sldMk cId="2441622892" sldId="272"/>
            <ac:picMk id="5" creationId="{7C3C13DC-4030-E1CE-81AC-E575D601D84F}"/>
          </ac:picMkLst>
        </pc:picChg>
        <pc:picChg chg="mod">
          <ac:chgData name="Licata Giuseppe" userId="7fa04794-d343-47a7-8226-5265d725dec8" providerId="ADAL" clId="{F986117F-1F7C-474C-8C64-3559F9B8B3B5}" dt="2025-10-02T08:53:02.247" v="3031"/>
          <ac:picMkLst>
            <pc:docMk/>
            <pc:sldMk cId="2441622892" sldId="272"/>
            <ac:picMk id="6" creationId="{DB15D192-C474-9CF1-40CE-990009FC4C79}"/>
          </ac:picMkLst>
        </pc:picChg>
        <pc:picChg chg="mod">
          <ac:chgData name="Licata Giuseppe" userId="7fa04794-d343-47a7-8226-5265d725dec8" providerId="ADAL" clId="{F986117F-1F7C-474C-8C64-3559F9B8B3B5}" dt="2025-10-02T08:53:02.247" v="3031"/>
          <ac:picMkLst>
            <pc:docMk/>
            <pc:sldMk cId="2441622892" sldId="272"/>
            <ac:picMk id="9" creationId="{F4566C7F-193B-AE4D-F87C-EBC24C2A49EF}"/>
          </ac:picMkLst>
        </pc:picChg>
      </pc:sldChg>
      <pc:sldChg chg="addSp delSp modSp new mod setBg">
        <pc:chgData name="Licata Giuseppe" userId="7fa04794-d343-47a7-8226-5265d725dec8" providerId="ADAL" clId="{F986117F-1F7C-474C-8C64-3559F9B8B3B5}" dt="2025-10-14T07:10:26.048" v="3679" actId="790"/>
        <pc:sldMkLst>
          <pc:docMk/>
          <pc:sldMk cId="410266291" sldId="273"/>
        </pc:sldMkLst>
        <pc:spChg chg="mod">
          <ac:chgData name="Licata Giuseppe" userId="7fa04794-d343-47a7-8226-5265d725dec8" providerId="ADAL" clId="{F986117F-1F7C-474C-8C64-3559F9B8B3B5}" dt="2025-10-14T07:10:26.048" v="3679" actId="790"/>
          <ac:spMkLst>
            <pc:docMk/>
            <pc:sldMk cId="410266291" sldId="273"/>
            <ac:spMk id="2" creationId="{9306A229-EE39-2829-6313-2D837A427D5D}"/>
          </ac:spMkLst>
        </pc:spChg>
        <pc:spChg chg="mod">
          <ac:chgData name="Licata Giuseppe" userId="7fa04794-d343-47a7-8226-5265d725dec8" providerId="ADAL" clId="{F986117F-1F7C-474C-8C64-3559F9B8B3B5}" dt="2025-10-14T07:10:26.048" v="3679" actId="790"/>
          <ac:spMkLst>
            <pc:docMk/>
            <pc:sldMk cId="410266291" sldId="273"/>
            <ac:spMk id="3" creationId="{4C0B7E02-41D6-307B-E238-6C546B7C1F83}"/>
          </ac:spMkLst>
        </pc:spChg>
        <pc:spChg chg="add mod">
          <ac:chgData name="Licata Giuseppe" userId="7fa04794-d343-47a7-8226-5265d725dec8" providerId="ADAL" clId="{F986117F-1F7C-474C-8C64-3559F9B8B3B5}" dt="2025-10-14T07:10:26.048" v="3679" actId="790"/>
          <ac:spMkLst>
            <pc:docMk/>
            <pc:sldMk cId="410266291" sldId="273"/>
            <ac:spMk id="12" creationId="{B6FACB3C-9069-4791-BC5C-0DB7CD19B853}"/>
          </ac:spMkLst>
        </pc:spChg>
        <pc:spChg chg="add mod">
          <ac:chgData name="Licata Giuseppe" userId="7fa04794-d343-47a7-8226-5265d725dec8" providerId="ADAL" clId="{F986117F-1F7C-474C-8C64-3559F9B8B3B5}" dt="2025-10-14T07:10:26.048" v="3679" actId="790"/>
          <ac:spMkLst>
            <pc:docMk/>
            <pc:sldMk cId="410266291" sldId="273"/>
            <ac:spMk id="14" creationId="{71F2038E-D777-4B76-81DD-DD13EE91B9DD}"/>
          </ac:spMkLst>
        </pc:spChg>
        <pc:spChg chg="mod">
          <ac:chgData name="Licata Giuseppe" userId="7fa04794-d343-47a7-8226-5265d725dec8" providerId="ADAL" clId="{F986117F-1F7C-474C-8C64-3559F9B8B3B5}" dt="2025-10-14T07:10:26.048" v="3679" actId="790"/>
          <ac:spMkLst>
            <pc:docMk/>
            <pc:sldMk cId="410266291" sldId="273"/>
            <ac:spMk id="17" creationId="{BF5A6F4A-CE87-4D5C-9382-8167967CE813}"/>
          </ac:spMkLst>
        </pc:spChg>
        <pc:spChg chg="mod">
          <ac:chgData name="Licata Giuseppe" userId="7fa04794-d343-47a7-8226-5265d725dec8" providerId="ADAL" clId="{F986117F-1F7C-474C-8C64-3559F9B8B3B5}" dt="2025-10-14T07:10:26.048" v="3679" actId="790"/>
          <ac:spMkLst>
            <pc:docMk/>
            <pc:sldMk cId="410266291" sldId="273"/>
            <ac:spMk id="18" creationId="{61023DD2-2E6F-4419-B404-80F08460BEA5}"/>
          </ac:spMkLst>
        </pc:spChg>
        <pc:spChg chg="mod">
          <ac:chgData name="Licata Giuseppe" userId="7fa04794-d343-47a7-8226-5265d725dec8" providerId="ADAL" clId="{F986117F-1F7C-474C-8C64-3559F9B8B3B5}" dt="2025-10-14T07:10:26.048" v="3679" actId="790"/>
          <ac:spMkLst>
            <pc:docMk/>
            <pc:sldMk cId="410266291" sldId="273"/>
            <ac:spMk id="19" creationId="{BC4A6C98-F96E-4587-B01F-A9B01BBFAD01}"/>
          </ac:spMkLst>
        </pc:spChg>
        <pc:spChg chg="mod">
          <ac:chgData name="Licata Giuseppe" userId="7fa04794-d343-47a7-8226-5265d725dec8" providerId="ADAL" clId="{F986117F-1F7C-474C-8C64-3559F9B8B3B5}" dt="2025-10-14T07:10:26.048" v="3679" actId="790"/>
          <ac:spMkLst>
            <pc:docMk/>
            <pc:sldMk cId="410266291" sldId="273"/>
            <ac:spMk id="20" creationId="{A66409EC-9CC3-482A-A4A5-54ED092B3F22}"/>
          </ac:spMkLst>
        </pc:spChg>
        <pc:grpChg chg="add mod">
          <ac:chgData name="Licata Giuseppe" userId="7fa04794-d343-47a7-8226-5265d725dec8" providerId="ADAL" clId="{F986117F-1F7C-474C-8C64-3559F9B8B3B5}" dt="2025-10-02T08:52:51.294" v="3028"/>
          <ac:grpSpMkLst>
            <pc:docMk/>
            <pc:sldMk cId="410266291" sldId="273"/>
            <ac:grpSpMk id="10" creationId="{9B5FC45A-EEE7-B04D-DD82-D5F8D8430830}"/>
          </ac:grpSpMkLst>
        </pc:grpChg>
        <pc:grpChg chg="add">
          <ac:chgData name="Licata Giuseppe" userId="7fa04794-d343-47a7-8226-5265d725dec8" providerId="ADAL" clId="{F986117F-1F7C-474C-8C64-3559F9B8B3B5}" dt="2025-10-01T13:33:26.224" v="2502" actId="26606"/>
          <ac:grpSpMkLst>
            <pc:docMk/>
            <pc:sldMk cId="410266291" sldId="273"/>
            <ac:grpSpMk id="16" creationId="{DD354807-230F-4402-B1B9-F733A8F1F190}"/>
          </ac:grpSpMkLst>
        </pc:grpChg>
        <pc:picChg chg="add mod">
          <ac:chgData name="Licata Giuseppe" userId="7fa04794-d343-47a7-8226-5265d725dec8" providerId="ADAL" clId="{F986117F-1F7C-474C-8C64-3559F9B8B3B5}" dt="2025-10-02T08:48:11.536" v="3007" actId="1076"/>
          <ac:picMkLst>
            <pc:docMk/>
            <pc:sldMk cId="410266291" sldId="273"/>
            <ac:picMk id="9" creationId="{2745A697-6A93-66E3-6153-6F5DF68AF591}"/>
          </ac:picMkLst>
        </pc:picChg>
        <pc:picChg chg="mod">
          <ac:chgData name="Licata Giuseppe" userId="7fa04794-d343-47a7-8226-5265d725dec8" providerId="ADAL" clId="{F986117F-1F7C-474C-8C64-3559F9B8B3B5}" dt="2025-10-02T08:52:51.294" v="3028"/>
          <ac:picMkLst>
            <pc:docMk/>
            <pc:sldMk cId="410266291" sldId="273"/>
            <ac:picMk id="11" creationId="{68851F43-5501-4837-0824-DAFEAB8F6990}"/>
          </ac:picMkLst>
        </pc:picChg>
        <pc:picChg chg="mod">
          <ac:chgData name="Licata Giuseppe" userId="7fa04794-d343-47a7-8226-5265d725dec8" providerId="ADAL" clId="{F986117F-1F7C-474C-8C64-3559F9B8B3B5}" dt="2025-10-02T08:52:51.294" v="3028"/>
          <ac:picMkLst>
            <pc:docMk/>
            <pc:sldMk cId="410266291" sldId="273"/>
            <ac:picMk id="13" creationId="{D1878D4A-9D3C-0169-3FEA-8FAD21809384}"/>
          </ac:picMkLst>
        </pc:picChg>
        <pc:picChg chg="mod">
          <ac:chgData name="Licata Giuseppe" userId="7fa04794-d343-47a7-8226-5265d725dec8" providerId="ADAL" clId="{F986117F-1F7C-474C-8C64-3559F9B8B3B5}" dt="2025-10-02T08:52:51.294" v="3028"/>
          <ac:picMkLst>
            <pc:docMk/>
            <pc:sldMk cId="410266291" sldId="273"/>
            <ac:picMk id="15" creationId="{DE0B944B-E6DE-F2F4-7A99-56658F3FC208}"/>
          </ac:picMkLst>
        </pc:picChg>
        <pc:picChg chg="add mod">
          <ac:chgData name="Licata Giuseppe" userId="7fa04794-d343-47a7-8226-5265d725dec8" providerId="ADAL" clId="{F986117F-1F7C-474C-8C64-3559F9B8B3B5}" dt="2025-10-01T13:37:38.415" v="2542" actId="14100"/>
          <ac:picMkLst>
            <pc:docMk/>
            <pc:sldMk cId="410266291" sldId="273"/>
            <ac:picMk id="2050" creationId="{E7D23A13-7158-4DF6-C44F-F82890C2DBF6}"/>
          </ac:picMkLst>
        </pc:picChg>
        <pc:cxnChg chg="add mod">
          <ac:chgData name="Licata Giuseppe" userId="7fa04794-d343-47a7-8226-5265d725dec8" providerId="ADAL" clId="{F986117F-1F7C-474C-8C64-3559F9B8B3B5}" dt="2025-10-02T09:27:54.619" v="3190" actId="14100"/>
          <ac:cxnSpMkLst>
            <pc:docMk/>
            <pc:sldMk cId="410266291" sldId="273"/>
            <ac:cxnSpMk id="21" creationId="{ED070C32-C7DC-CB85-2D28-EBD134E75EA7}"/>
          </ac:cxnSpMkLst>
        </pc:cxnChg>
      </pc:sldChg>
      <pc:sldChg chg="addSp delSp modSp new mod setBg">
        <pc:chgData name="Licata Giuseppe" userId="7fa04794-d343-47a7-8226-5265d725dec8" providerId="ADAL" clId="{F986117F-1F7C-474C-8C64-3559F9B8B3B5}" dt="2025-10-14T07:10:26.048" v="3679" actId="790"/>
        <pc:sldMkLst>
          <pc:docMk/>
          <pc:sldMk cId="3511840527" sldId="274"/>
        </pc:sldMkLst>
        <pc:spChg chg="mod">
          <ac:chgData name="Licata Giuseppe" userId="7fa04794-d343-47a7-8226-5265d725dec8" providerId="ADAL" clId="{F986117F-1F7C-474C-8C64-3559F9B8B3B5}" dt="2025-10-14T07:10:26.048" v="3679" actId="790"/>
          <ac:spMkLst>
            <pc:docMk/>
            <pc:sldMk cId="3511840527" sldId="274"/>
            <ac:spMk id="2" creationId="{462ABB6E-E87D-6F73-D403-5BB938016B0F}"/>
          </ac:spMkLst>
        </pc:spChg>
        <pc:spChg chg="add mod">
          <ac:chgData name="Licata Giuseppe" userId="7fa04794-d343-47a7-8226-5265d725dec8" providerId="ADAL" clId="{F986117F-1F7C-474C-8C64-3559F9B8B3B5}" dt="2025-10-14T07:10:26.048" v="3679" actId="790"/>
          <ac:spMkLst>
            <pc:docMk/>
            <pc:sldMk cId="3511840527" sldId="274"/>
            <ac:spMk id="22" creationId="{5C8908E2-EE49-44D2-9428-A28D2312A8D5}"/>
          </ac:spMkLst>
        </pc:spChg>
        <pc:spChg chg="mod">
          <ac:chgData name="Licata Giuseppe" userId="7fa04794-d343-47a7-8226-5265d725dec8" providerId="ADAL" clId="{F986117F-1F7C-474C-8C64-3559F9B8B3B5}" dt="2025-10-14T07:10:26.048" v="3679" actId="790"/>
          <ac:spMkLst>
            <pc:docMk/>
            <pc:sldMk cId="3511840527" sldId="274"/>
            <ac:spMk id="25" creationId="{B3A2D4D6-D501-439A-9FC6-397879C465EA}"/>
          </ac:spMkLst>
        </pc:spChg>
        <pc:spChg chg="mod">
          <ac:chgData name="Licata Giuseppe" userId="7fa04794-d343-47a7-8226-5265d725dec8" providerId="ADAL" clId="{F986117F-1F7C-474C-8C64-3559F9B8B3B5}" dt="2025-10-14T07:10:26.048" v="3679" actId="790"/>
          <ac:spMkLst>
            <pc:docMk/>
            <pc:sldMk cId="3511840527" sldId="274"/>
            <ac:spMk id="26" creationId="{5CD20BAA-1998-4EBB-AD61-13A92072ECED}"/>
          </ac:spMkLst>
        </pc:spChg>
        <pc:spChg chg="add mod">
          <ac:chgData name="Licata Giuseppe" userId="7fa04794-d343-47a7-8226-5265d725dec8" providerId="ADAL" clId="{F986117F-1F7C-474C-8C64-3559F9B8B3B5}" dt="2025-10-14T07:10:26.048" v="3679" actId="790"/>
          <ac:spMkLst>
            <pc:docMk/>
            <pc:sldMk cId="3511840527" sldId="274"/>
            <ac:spMk id="28" creationId="{7449A6C7-D15F-4AA5-BFA5-71A404B47016}"/>
          </ac:spMkLst>
        </pc:spChg>
        <pc:spChg chg="add mod">
          <ac:chgData name="Licata Giuseppe" userId="7fa04794-d343-47a7-8226-5265d725dec8" providerId="ADAL" clId="{F986117F-1F7C-474C-8C64-3559F9B8B3B5}" dt="2025-10-14T07:10:26.048" v="3679" actId="790"/>
          <ac:spMkLst>
            <pc:docMk/>
            <pc:sldMk cId="3511840527" sldId="274"/>
            <ac:spMk id="30" creationId="{ED888B23-07FA-482A-96DF-47E31AF1A603}"/>
          </ac:spMkLst>
        </pc:spChg>
        <pc:grpChg chg="add mod">
          <ac:chgData name="Licata Giuseppe" userId="7fa04794-d343-47a7-8226-5265d725dec8" providerId="ADAL" clId="{F986117F-1F7C-474C-8C64-3559F9B8B3B5}" dt="2025-10-02T09:30:42.762" v="3192" actId="1076"/>
          <ac:grpSpMkLst>
            <pc:docMk/>
            <pc:sldMk cId="3511840527" sldId="274"/>
            <ac:grpSpMk id="11" creationId="{DB32A18F-9D68-F208-358A-79EA371C2329}"/>
          </ac:grpSpMkLst>
        </pc:grpChg>
        <pc:grpChg chg="add">
          <ac:chgData name="Licata Giuseppe" userId="7fa04794-d343-47a7-8226-5265d725dec8" providerId="ADAL" clId="{F986117F-1F7C-474C-8C64-3559F9B8B3B5}" dt="2025-10-01T13:40:04.511" v="2585" actId="26606"/>
          <ac:grpSpMkLst>
            <pc:docMk/>
            <pc:sldMk cId="3511840527" sldId="274"/>
            <ac:grpSpMk id="24" creationId="{05314994-6337-4875-8CF5-652CAFE8342C}"/>
          </ac:grpSpMkLst>
        </pc:grpChg>
        <pc:graphicFrameChg chg="add mod modGraphic">
          <ac:chgData name="Licata Giuseppe" userId="7fa04794-d343-47a7-8226-5265d725dec8" providerId="ADAL" clId="{F986117F-1F7C-474C-8C64-3559F9B8B3B5}" dt="2025-10-14T07:10:26.048" v="3679" actId="790"/>
          <ac:graphicFrameMkLst>
            <pc:docMk/>
            <pc:sldMk cId="3511840527" sldId="274"/>
            <ac:graphicFrameMk id="5" creationId="{A94C6672-BEDD-0035-D2CF-504D9E98E8D8}"/>
          </ac:graphicFrameMkLst>
        </pc:graphicFrameChg>
        <pc:picChg chg="add mod">
          <ac:chgData name="Licata Giuseppe" userId="7fa04794-d343-47a7-8226-5265d725dec8" providerId="ADAL" clId="{F986117F-1F7C-474C-8C64-3559F9B8B3B5}" dt="2025-10-02T08:37:19.484" v="2933" actId="1076"/>
          <ac:picMkLst>
            <pc:docMk/>
            <pc:sldMk cId="3511840527" sldId="274"/>
            <ac:picMk id="4" creationId="{8D6E22C2-8016-6DC7-3E51-A5DB714428A9}"/>
          </ac:picMkLst>
        </pc:picChg>
        <pc:picChg chg="add mod">
          <ac:chgData name="Licata Giuseppe" userId="7fa04794-d343-47a7-8226-5265d725dec8" providerId="ADAL" clId="{F986117F-1F7C-474C-8C64-3559F9B8B3B5}" dt="2025-10-02T08:38:11.262" v="2936" actId="1076"/>
          <ac:picMkLst>
            <pc:docMk/>
            <pc:sldMk cId="3511840527" sldId="274"/>
            <ac:picMk id="7" creationId="{E2B78927-13DF-4405-0CB9-BA252AB74055}"/>
          </ac:picMkLst>
        </pc:picChg>
        <pc:picChg chg="mod">
          <ac:chgData name="Licata Giuseppe" userId="7fa04794-d343-47a7-8226-5265d725dec8" providerId="ADAL" clId="{F986117F-1F7C-474C-8C64-3559F9B8B3B5}" dt="2025-10-02T09:30:40.062" v="3191"/>
          <ac:picMkLst>
            <pc:docMk/>
            <pc:sldMk cId="3511840527" sldId="274"/>
            <ac:picMk id="12" creationId="{04D4CDA9-80B6-A0F0-4810-FA982F1B99FA}"/>
          </ac:picMkLst>
        </pc:picChg>
        <pc:picChg chg="mod">
          <ac:chgData name="Licata Giuseppe" userId="7fa04794-d343-47a7-8226-5265d725dec8" providerId="ADAL" clId="{F986117F-1F7C-474C-8C64-3559F9B8B3B5}" dt="2025-10-02T09:30:40.062" v="3191"/>
          <ac:picMkLst>
            <pc:docMk/>
            <pc:sldMk cId="3511840527" sldId="274"/>
            <ac:picMk id="13" creationId="{2B86D11B-0269-1909-5465-1C4D6F5615E0}"/>
          </ac:picMkLst>
        </pc:picChg>
        <pc:picChg chg="mod">
          <ac:chgData name="Licata Giuseppe" userId="7fa04794-d343-47a7-8226-5265d725dec8" providerId="ADAL" clId="{F986117F-1F7C-474C-8C64-3559F9B8B3B5}" dt="2025-10-02T09:30:40.062" v="3191"/>
          <ac:picMkLst>
            <pc:docMk/>
            <pc:sldMk cId="3511840527" sldId="274"/>
            <ac:picMk id="14" creationId="{BB5B2E91-5D20-C393-6CD5-2C2E81D337C9}"/>
          </ac:picMkLst>
        </pc:picChg>
        <pc:picChg chg="add mod">
          <ac:chgData name="Licata Giuseppe" userId="7fa04794-d343-47a7-8226-5265d725dec8" providerId="ADAL" clId="{F986117F-1F7C-474C-8C64-3559F9B8B3B5}" dt="2025-10-02T09:40:22.053" v="3210" actId="1076"/>
          <ac:picMkLst>
            <pc:docMk/>
            <pc:sldMk cId="3511840527" sldId="274"/>
            <ac:picMk id="16" creationId="{DE999292-5741-C53D-6387-1E8DD998DBF3}"/>
          </ac:picMkLst>
        </pc:picChg>
        <pc:picChg chg="add mod">
          <ac:chgData name="Licata Giuseppe" userId="7fa04794-d343-47a7-8226-5265d725dec8" providerId="ADAL" clId="{F986117F-1F7C-474C-8C64-3559F9B8B3B5}" dt="2025-10-02T08:42:16.522" v="2965" actId="1076"/>
          <ac:picMkLst>
            <pc:docMk/>
            <pc:sldMk cId="3511840527" sldId="274"/>
            <ac:picMk id="3074" creationId="{8BAD3D71-CF75-E6A7-8701-68C0EE429B4E}"/>
          </ac:picMkLst>
        </pc:picChg>
        <pc:picChg chg="add mod">
          <ac:chgData name="Licata Giuseppe" userId="7fa04794-d343-47a7-8226-5265d725dec8" providerId="ADAL" clId="{F986117F-1F7C-474C-8C64-3559F9B8B3B5}" dt="2025-10-13T10:14:35.660" v="3678" actId="1076"/>
          <ac:picMkLst>
            <pc:docMk/>
            <pc:sldMk cId="3511840527" sldId="274"/>
            <ac:picMk id="3076" creationId="{52AA7394-78C9-FECB-3121-B846D4063DEE}"/>
          </ac:picMkLst>
        </pc:picChg>
        <pc:picChg chg="add mod">
          <ac:chgData name="Licata Giuseppe" userId="7fa04794-d343-47a7-8226-5265d725dec8" providerId="ADAL" clId="{F986117F-1F7C-474C-8C64-3559F9B8B3B5}" dt="2025-10-02T08:44:05.612" v="2977" actId="1076"/>
          <ac:picMkLst>
            <pc:docMk/>
            <pc:sldMk cId="3511840527" sldId="274"/>
            <ac:picMk id="3078" creationId="{FEA63F41-FE93-8D71-180B-1C9E942EBC18}"/>
          </ac:picMkLst>
        </pc:picChg>
      </pc:sldChg>
      <pc:sldChg chg="addSp delSp modSp new mod modAnim">
        <pc:chgData name="Licata Giuseppe" userId="7fa04794-d343-47a7-8226-5265d725dec8" providerId="ADAL" clId="{F986117F-1F7C-474C-8C64-3559F9B8B3B5}" dt="2025-10-14T07:10:26.048" v="3679" actId="790"/>
        <pc:sldMkLst>
          <pc:docMk/>
          <pc:sldMk cId="2410304471" sldId="275"/>
        </pc:sldMkLst>
        <pc:spChg chg="mod ord">
          <ac:chgData name="Licata Giuseppe" userId="7fa04794-d343-47a7-8226-5265d725dec8" providerId="ADAL" clId="{F986117F-1F7C-474C-8C64-3559F9B8B3B5}" dt="2025-10-14T07:10:26.048" v="3679" actId="790"/>
          <ac:spMkLst>
            <pc:docMk/>
            <pc:sldMk cId="2410304471" sldId="275"/>
            <ac:spMk id="2" creationId="{24108F25-B1B6-7B01-6325-BDAE683CE097}"/>
          </ac:spMkLst>
        </pc:spChg>
        <pc:spChg chg="add mod">
          <ac:chgData name="Licata Giuseppe" userId="7fa04794-d343-47a7-8226-5265d725dec8" providerId="ADAL" clId="{F986117F-1F7C-474C-8C64-3559F9B8B3B5}" dt="2025-10-14T07:10:26.048" v="3679" actId="790"/>
          <ac:spMkLst>
            <pc:docMk/>
            <pc:sldMk cId="2410304471" sldId="275"/>
            <ac:spMk id="12" creationId="{2C048EA9-7C89-AB98-91B3-DD63CC15167F}"/>
          </ac:spMkLst>
        </pc:spChg>
        <pc:grpChg chg="add mod">
          <ac:chgData name="Licata Giuseppe" userId="7fa04794-d343-47a7-8226-5265d725dec8" providerId="ADAL" clId="{F986117F-1F7C-474C-8C64-3559F9B8B3B5}" dt="2025-10-02T10:00:02.171" v="3369"/>
          <ac:grpSpMkLst>
            <pc:docMk/>
            <pc:sldMk cId="2410304471" sldId="275"/>
            <ac:grpSpMk id="8" creationId="{4772C471-5A46-6002-8BE8-339243EA00B5}"/>
          </ac:grpSpMkLst>
        </pc:grpChg>
        <pc:picChg chg="add mod">
          <ac:chgData name="Licata Giuseppe" userId="7fa04794-d343-47a7-8226-5265d725dec8" providerId="ADAL" clId="{F986117F-1F7C-474C-8C64-3559F9B8B3B5}" dt="2025-10-02T09:59:45.851" v="3367" actId="1076"/>
          <ac:picMkLst>
            <pc:docMk/>
            <pc:sldMk cId="2410304471" sldId="275"/>
            <ac:picMk id="7" creationId="{F2C84F37-E15B-4369-D6D6-6D821112531B}"/>
          </ac:picMkLst>
        </pc:picChg>
        <pc:picChg chg="mod">
          <ac:chgData name="Licata Giuseppe" userId="7fa04794-d343-47a7-8226-5265d725dec8" providerId="ADAL" clId="{F986117F-1F7C-474C-8C64-3559F9B8B3B5}" dt="2025-10-02T10:00:02.171" v="3369"/>
          <ac:picMkLst>
            <pc:docMk/>
            <pc:sldMk cId="2410304471" sldId="275"/>
            <ac:picMk id="9" creationId="{E50C9F17-A4A0-C656-28B8-8B1B8470CF8F}"/>
          </ac:picMkLst>
        </pc:picChg>
        <pc:picChg chg="mod">
          <ac:chgData name="Licata Giuseppe" userId="7fa04794-d343-47a7-8226-5265d725dec8" providerId="ADAL" clId="{F986117F-1F7C-474C-8C64-3559F9B8B3B5}" dt="2025-10-02T10:00:02.171" v="3369"/>
          <ac:picMkLst>
            <pc:docMk/>
            <pc:sldMk cId="2410304471" sldId="275"/>
            <ac:picMk id="10" creationId="{A6E4FF5A-CCED-D6DD-2D66-3D350582F5B2}"/>
          </ac:picMkLst>
        </pc:picChg>
        <pc:picChg chg="mod">
          <ac:chgData name="Licata Giuseppe" userId="7fa04794-d343-47a7-8226-5265d725dec8" providerId="ADAL" clId="{F986117F-1F7C-474C-8C64-3559F9B8B3B5}" dt="2025-10-02T10:00:02.171" v="3369"/>
          <ac:picMkLst>
            <pc:docMk/>
            <pc:sldMk cId="2410304471" sldId="275"/>
            <ac:picMk id="11" creationId="{788FAE0B-72F2-468C-D272-667A42AFB45D}"/>
          </ac:picMkLst>
        </pc:picChg>
        <pc:picChg chg="add mod ord">
          <ac:chgData name="Licata Giuseppe" userId="7fa04794-d343-47a7-8226-5265d725dec8" providerId="ADAL" clId="{F986117F-1F7C-474C-8C64-3559F9B8B3B5}" dt="2025-10-02T10:07:35.560" v="3392" actId="14100"/>
          <ac:picMkLst>
            <pc:docMk/>
            <pc:sldMk cId="2410304471" sldId="275"/>
            <ac:picMk id="16" creationId="{40B961EB-1BA6-D844-067D-9AD1DF73E253}"/>
          </ac:picMkLst>
        </pc:picChg>
      </pc:sldChg>
      <pc:sldChg chg="addSp delSp modSp new mod">
        <pc:chgData name="Licata Giuseppe" userId="7fa04794-d343-47a7-8226-5265d725dec8" providerId="ADAL" clId="{F986117F-1F7C-474C-8C64-3559F9B8B3B5}" dt="2025-10-14T07:10:26.048" v="3679" actId="790"/>
        <pc:sldMkLst>
          <pc:docMk/>
          <pc:sldMk cId="1580515524" sldId="276"/>
        </pc:sldMkLst>
        <pc:spChg chg="mod">
          <ac:chgData name="Licata Giuseppe" userId="7fa04794-d343-47a7-8226-5265d725dec8" providerId="ADAL" clId="{F986117F-1F7C-474C-8C64-3559F9B8B3B5}" dt="2025-10-14T07:10:26.048" v="3679" actId="790"/>
          <ac:spMkLst>
            <pc:docMk/>
            <pc:sldMk cId="1580515524" sldId="276"/>
            <ac:spMk id="2" creationId="{4A979681-4887-C193-F3A2-CA1CCDA2A146}"/>
          </ac:spMkLst>
        </pc:spChg>
        <pc:grpChg chg="add mod">
          <ac:chgData name="Licata Giuseppe" userId="7fa04794-d343-47a7-8226-5265d725dec8" providerId="ADAL" clId="{F986117F-1F7C-474C-8C64-3559F9B8B3B5}" dt="2025-10-02T12:41:56.838" v="3439"/>
          <ac:grpSpMkLst>
            <pc:docMk/>
            <pc:sldMk cId="1580515524" sldId="276"/>
            <ac:grpSpMk id="4" creationId="{50140B4B-7880-CD85-25CC-F4E85E9AF6B6}"/>
          </ac:grpSpMkLst>
        </pc:grpChg>
        <pc:graphicFrameChg chg="mod modGraphic">
          <ac:chgData name="Licata Giuseppe" userId="7fa04794-d343-47a7-8226-5265d725dec8" providerId="ADAL" clId="{F986117F-1F7C-474C-8C64-3559F9B8B3B5}" dt="2025-10-14T07:10:26.048" v="3679" actId="790"/>
          <ac:graphicFrameMkLst>
            <pc:docMk/>
            <pc:sldMk cId="1580515524" sldId="276"/>
            <ac:graphicFrameMk id="3" creationId="{A99FA472-9DB1-0E83-E694-FC40AD5B3502}"/>
          </ac:graphicFrameMkLst>
        </pc:graphicFrameChg>
        <pc:graphicFrameChg chg="add mod modGraphic">
          <ac:chgData name="Licata Giuseppe" userId="7fa04794-d343-47a7-8226-5265d725dec8" providerId="ADAL" clId="{F986117F-1F7C-474C-8C64-3559F9B8B3B5}" dt="2025-10-14T07:10:26.048" v="3679" actId="790"/>
          <ac:graphicFrameMkLst>
            <pc:docMk/>
            <pc:sldMk cId="1580515524" sldId="276"/>
            <ac:graphicFrameMk id="8" creationId="{0B2D2126-2A52-4270-92CD-C472208EF171}"/>
          </ac:graphicFrameMkLst>
        </pc:graphicFrameChg>
        <pc:picChg chg="mod">
          <ac:chgData name="Licata Giuseppe" userId="7fa04794-d343-47a7-8226-5265d725dec8" providerId="ADAL" clId="{F986117F-1F7C-474C-8C64-3559F9B8B3B5}" dt="2025-10-02T12:41:56.838" v="3439"/>
          <ac:picMkLst>
            <pc:docMk/>
            <pc:sldMk cId="1580515524" sldId="276"/>
            <ac:picMk id="5" creationId="{BD9EC555-3516-C791-A9C6-06B334579CA9}"/>
          </ac:picMkLst>
        </pc:picChg>
        <pc:picChg chg="mod">
          <ac:chgData name="Licata Giuseppe" userId="7fa04794-d343-47a7-8226-5265d725dec8" providerId="ADAL" clId="{F986117F-1F7C-474C-8C64-3559F9B8B3B5}" dt="2025-10-02T12:41:56.838" v="3439"/>
          <ac:picMkLst>
            <pc:docMk/>
            <pc:sldMk cId="1580515524" sldId="276"/>
            <ac:picMk id="6" creationId="{63C9AB5C-C325-2419-3E38-92EEC4B64EC9}"/>
          </ac:picMkLst>
        </pc:picChg>
        <pc:picChg chg="mod">
          <ac:chgData name="Licata Giuseppe" userId="7fa04794-d343-47a7-8226-5265d725dec8" providerId="ADAL" clId="{F986117F-1F7C-474C-8C64-3559F9B8B3B5}" dt="2025-10-02T12:41:56.838" v="3439"/>
          <ac:picMkLst>
            <pc:docMk/>
            <pc:sldMk cId="1580515524" sldId="276"/>
            <ac:picMk id="7" creationId="{922B9C83-8BE1-DA4F-294B-A4C761625650}"/>
          </ac:picMkLst>
        </pc:picChg>
        <pc:picChg chg="add mod">
          <ac:chgData name="Licata Giuseppe" userId="7fa04794-d343-47a7-8226-5265d725dec8" providerId="ADAL" clId="{F986117F-1F7C-474C-8C64-3559F9B8B3B5}" dt="2025-10-02T15:50:07.091" v="3531" actId="1076"/>
          <ac:picMkLst>
            <pc:docMk/>
            <pc:sldMk cId="1580515524" sldId="276"/>
            <ac:picMk id="13" creationId="{1F820FA3-F6F8-B6DF-1BEE-7B5F9D8E1956}"/>
          </ac:picMkLst>
        </pc:picChg>
        <pc:cxnChg chg="add mod">
          <ac:chgData name="Licata Giuseppe" userId="7fa04794-d343-47a7-8226-5265d725dec8" providerId="ADAL" clId="{F986117F-1F7C-474C-8C64-3559F9B8B3B5}" dt="2025-10-02T12:44:56.326" v="3466" actId="1076"/>
          <ac:cxnSpMkLst>
            <pc:docMk/>
            <pc:sldMk cId="1580515524" sldId="276"/>
            <ac:cxnSpMk id="10" creationId="{4F8225B7-0342-7B08-75EA-9CFDC782AE61}"/>
          </ac:cxnSpMkLst>
        </pc:cxnChg>
      </pc:sldChg>
      <pc:sldChg chg="modSp mod">
        <pc:chgData name="Licata Giuseppe" userId="7fa04794-d343-47a7-8226-5265d725dec8" providerId="ADAL" clId="{F986117F-1F7C-474C-8C64-3559F9B8B3B5}" dt="2025-10-14T07:10:26.048" v="3679" actId="790"/>
        <pc:sldMkLst>
          <pc:docMk/>
          <pc:sldMk cId="97313690" sldId="277"/>
        </pc:sldMkLst>
        <pc:spChg chg="mod">
          <ac:chgData name="Licata Giuseppe" userId="7fa04794-d343-47a7-8226-5265d725dec8" providerId="ADAL" clId="{F986117F-1F7C-474C-8C64-3559F9B8B3B5}" dt="2025-10-14T07:10:26.048" v="3679" actId="790"/>
          <ac:spMkLst>
            <pc:docMk/>
            <pc:sldMk cId="97313690" sldId="277"/>
            <ac:spMk id="2" creationId="{39D1E2C7-CBAD-7833-664A-2EB845E4BDB1}"/>
          </ac:spMkLst>
        </pc:spChg>
        <pc:spChg chg="mod">
          <ac:chgData name="Licata Giuseppe" userId="7fa04794-d343-47a7-8226-5265d725dec8" providerId="ADAL" clId="{F986117F-1F7C-474C-8C64-3559F9B8B3B5}" dt="2025-10-14T07:10:26.048" v="3679" actId="790"/>
          <ac:spMkLst>
            <pc:docMk/>
            <pc:sldMk cId="97313690" sldId="277"/>
            <ac:spMk id="3" creationId="{C2C95D34-CC71-8B5B-8A7C-CCE8B52B6DBF}"/>
          </ac:spMkLst>
        </pc:spChg>
        <pc:spChg chg="mod">
          <ac:chgData name="Licata Giuseppe" userId="7fa04794-d343-47a7-8226-5265d725dec8" providerId="ADAL" clId="{F986117F-1F7C-474C-8C64-3559F9B8B3B5}" dt="2025-10-14T07:10:26.048" v="3679" actId="790"/>
          <ac:spMkLst>
            <pc:docMk/>
            <pc:sldMk cId="97313690" sldId="277"/>
            <ac:spMk id="9" creationId="{D72C42D6-F914-E368-441C-7B3CFAB95D8A}"/>
          </ac:spMkLst>
        </pc:spChg>
        <pc:spChg chg="mod">
          <ac:chgData name="Licata Giuseppe" userId="7fa04794-d343-47a7-8226-5265d725dec8" providerId="ADAL" clId="{F986117F-1F7C-474C-8C64-3559F9B8B3B5}" dt="2025-10-14T07:10:26.048" v="3679" actId="790"/>
          <ac:spMkLst>
            <pc:docMk/>
            <pc:sldMk cId="97313690" sldId="277"/>
            <ac:spMk id="10" creationId="{5ADE84C1-7784-9E36-C78D-2DF7BA5564CF}"/>
          </ac:spMkLst>
        </pc:spChg>
        <pc:spChg chg="mod">
          <ac:chgData name="Licata Giuseppe" userId="7fa04794-d343-47a7-8226-5265d725dec8" providerId="ADAL" clId="{F986117F-1F7C-474C-8C64-3559F9B8B3B5}" dt="2025-10-14T07:10:26.048" v="3679" actId="790"/>
          <ac:spMkLst>
            <pc:docMk/>
            <pc:sldMk cId="97313690" sldId="277"/>
            <ac:spMk id="11" creationId="{2A886F9D-D7B5-D41D-930E-BA9BBFEAB429}"/>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igeamgruppo-my.sharepoint.com/personal/g_licata_switchengineering_it/Documents/Desktop/TESI/2024.06.05%20BM&amp;E%20Euroforaggi%20Capwatt%20rev%20VII%20_%20Evap%20+Torre%20Evap%20_%20Strippaggio_Cald%202MW.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igeamgruppo-my.sharepoint.com/personal/g_licata_switchengineering_it/Documents/Desktop/TESI/2024.06.05%20BM&amp;E%20Euroforaggi%20Capwatt%20rev%20VII%20_%20Evap%20+Torre%20Evap%20_%20Strippaggio_Cald%202MW.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noProof="0" dirty="0"/>
              <a:t>YEARLY</a:t>
            </a:r>
            <a:r>
              <a:rPr lang="en-US" baseline="0" noProof="0" dirty="0"/>
              <a:t> ELECTRICAL DEMAND </a:t>
            </a:r>
            <a:r>
              <a:rPr lang="en-US" noProof="0" dirty="0"/>
              <a: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it-IT"/>
        </a:p>
      </c:txPr>
    </c:title>
    <c:autoTitleDeleted val="0"/>
    <c:plotArea>
      <c:layout/>
      <c:pieChart>
        <c:varyColors val="1"/>
        <c:ser>
          <c:idx val="0"/>
          <c:order val="0"/>
          <c:tx>
            <c:strRef>
              <c:f>'Calcoli importanti'!$D$35:$D$36</c:f>
              <c:strCache>
                <c:ptCount val="2"/>
                <c:pt idx="0">
                  <c:v>YEARLY ELECTRICAL DEMAND</c:v>
                </c:pt>
                <c:pt idx="1">
                  <c:v>%</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8061-460D-A961-F196E5EF7308}"/>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8061-460D-A961-F196E5EF7308}"/>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8061-460D-A961-F196E5EF7308}"/>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8061-460D-A961-F196E5EF7308}"/>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8061-460D-A961-F196E5EF7308}"/>
              </c:ext>
            </c:extLst>
          </c:dPt>
          <c:dPt>
            <c:idx val="5"/>
            <c:bubble3D val="0"/>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8061-460D-A961-F196E5EF7308}"/>
              </c:ext>
            </c:extLst>
          </c:dPt>
          <c:dPt>
            <c:idx val="6"/>
            <c:bubble3D val="0"/>
            <c:spPr>
              <a:solidFill>
                <a:schemeClr val="accent1">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8061-460D-A961-F196E5EF7308}"/>
              </c:ext>
            </c:extLst>
          </c:dPt>
          <c:dPt>
            <c:idx val="7"/>
            <c:bubble3D val="0"/>
            <c:spPr>
              <a:solidFill>
                <a:schemeClr val="accent2">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F-8061-460D-A961-F196E5EF7308}"/>
              </c:ext>
            </c:extLst>
          </c:dPt>
          <c:dLbls>
            <c:dLbl>
              <c:idx val="2"/>
              <c:layout>
                <c:manualLayout>
                  <c:x val="-7.9492378798111413E-2"/>
                  <c:y val="9.0467763950220798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8061-460D-A961-F196E5EF7308}"/>
                </c:ext>
              </c:extLst>
            </c:dLbl>
            <c:dLbl>
              <c:idx val="3"/>
              <c:layout>
                <c:manualLayout>
                  <c:x val="-8.5613500653465471E-2"/>
                  <c:y val="7.283725411481333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8061-460D-A961-F196E5EF7308}"/>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'Calcoli importanti'!$A$37:$A$44</c:f>
              <c:strCache>
                <c:ptCount val="8"/>
                <c:pt idx="0">
                  <c:v>CHARGEMENT SYSTEM</c:v>
                </c:pt>
                <c:pt idx="1">
                  <c:v>OXYGENATION DURING ANAEROBIC DIGESTION</c:v>
                </c:pt>
                <c:pt idx="2">
                  <c:v>GENERAL SERVICES</c:v>
                </c:pt>
                <c:pt idx="3">
                  <c:v>DOUBLE SEPARATOR IN SERIE</c:v>
                </c:pt>
                <c:pt idx="4">
                  <c:v>UPGRADING </c:v>
                </c:pt>
                <c:pt idx="5">
                  <c:v>STRIPPING</c:v>
                </c:pt>
                <c:pt idx="6">
                  <c:v>EVAPORATOR &amp; OSMOSIS</c:v>
                </c:pt>
                <c:pt idx="7">
                  <c:v>COMPRESSORE TO THE GAS GRID</c:v>
                </c:pt>
              </c:strCache>
              <c:extLst/>
            </c:strRef>
          </c:cat>
          <c:val>
            <c:numRef>
              <c:f>'Calcoli importanti'!$D$37:$D$44</c:f>
              <c:numCache>
                <c:formatCode>0%</c:formatCode>
                <c:ptCount val="8"/>
                <c:pt idx="0">
                  <c:v>0.14000000000000001</c:v>
                </c:pt>
                <c:pt idx="1">
                  <c:v>0.02</c:v>
                </c:pt>
                <c:pt idx="2">
                  <c:v>0.02</c:v>
                </c:pt>
                <c:pt idx="3">
                  <c:v>0.06</c:v>
                </c:pt>
                <c:pt idx="4">
                  <c:v>0.45</c:v>
                </c:pt>
                <c:pt idx="5">
                  <c:v>0.09</c:v>
                </c:pt>
                <c:pt idx="6">
                  <c:v>0.14000000000000001</c:v>
                </c:pt>
                <c:pt idx="7">
                  <c:v>0.08</c:v>
                </c:pt>
              </c:numCache>
            </c:numRef>
          </c:val>
          <c:extLst>
            <c:ext xmlns:c16="http://schemas.microsoft.com/office/drawing/2014/chart" uri="{C3380CC4-5D6E-409C-BE32-E72D297353CC}">
              <c16:uniqueId val="{00000010-C2AA-4E65-9066-7D4018D1F67D}"/>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it-IT"/>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it-IT"/>
        </a:p>
      </c:txPr>
    </c:title>
    <c:autoTitleDeleted val="0"/>
    <c:plotArea>
      <c:layout/>
      <c:pieChart>
        <c:varyColors val="1"/>
        <c:ser>
          <c:idx val="0"/>
          <c:order val="0"/>
          <c:tx>
            <c:strRef>
              <c:f>'Calcoli importanti'!$C$49</c:f>
              <c:strCache>
                <c:ptCount val="1"/>
                <c:pt idx="0">
                  <c:v>YEARLY THERMAL DEMAND [kWht]</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E188-4BD3-A8B1-3AA664BEBF59}"/>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E188-4BD3-A8B1-3AA664BEBF59}"/>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E188-4BD3-A8B1-3AA664BEBF59}"/>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E188-4BD3-A8B1-3AA664BEBF59}"/>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E188-4BD3-A8B1-3AA664BEBF59}"/>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'Calcoli importanti'!$A$50:$A$54</c:f>
              <c:strCache>
                <c:ptCount val="5"/>
                <c:pt idx="1">
                  <c:v>ANAEROBIC DIGESTION</c:v>
                </c:pt>
                <c:pt idx="2">
                  <c:v>POST-DIGESTION</c:v>
                </c:pt>
                <c:pt idx="3">
                  <c:v>EVAPORATOR</c:v>
                </c:pt>
                <c:pt idx="4">
                  <c:v>STRIPPING</c:v>
                </c:pt>
              </c:strCache>
            </c:strRef>
          </c:cat>
          <c:val>
            <c:numRef>
              <c:f>'Calcoli importanti'!$C$50:$C$54</c:f>
              <c:numCache>
                <c:formatCode>#,##0</c:formatCode>
                <c:ptCount val="5"/>
                <c:pt idx="1">
                  <c:v>4633342.6915505007</c:v>
                </c:pt>
                <c:pt idx="2">
                  <c:v>350313.45753336861</c:v>
                </c:pt>
                <c:pt idx="3">
                  <c:v>21615017.404349238</c:v>
                </c:pt>
                <c:pt idx="4">
                  <c:v>867367.15802884591</c:v>
                </c:pt>
              </c:numCache>
            </c:numRef>
          </c:val>
          <c:extLst>
            <c:ext xmlns:c16="http://schemas.microsoft.com/office/drawing/2014/chart" uri="{C3380CC4-5D6E-409C-BE32-E72D297353CC}">
              <c16:uniqueId val="{0000000A-E188-4BD3-A8B1-3AA664BEBF59}"/>
            </c:ext>
          </c:extLst>
        </c:ser>
        <c:ser>
          <c:idx val="1"/>
          <c:order val="1"/>
          <c:tx>
            <c:strRef>
              <c:f>'Calcoli importanti'!$D$49</c:f>
              <c:strCache>
                <c:ptCount val="1"/>
                <c:pt idx="0">
                  <c:v>%</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C-E188-4BD3-A8B1-3AA664BEBF59}"/>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E-E188-4BD3-A8B1-3AA664BEBF59}"/>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E188-4BD3-A8B1-3AA664BEBF59}"/>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E188-4BD3-A8B1-3AA664BEBF59}"/>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E188-4BD3-A8B1-3AA664BEBF59}"/>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'Calcoli importanti'!$A$50:$A$54</c:f>
              <c:strCache>
                <c:ptCount val="5"/>
                <c:pt idx="1">
                  <c:v>ANAEROBIC DIGESTION</c:v>
                </c:pt>
                <c:pt idx="2">
                  <c:v>POST-DIGESTION</c:v>
                </c:pt>
                <c:pt idx="3">
                  <c:v>EVAPORATOR</c:v>
                </c:pt>
                <c:pt idx="4">
                  <c:v>STRIPPING</c:v>
                </c:pt>
              </c:strCache>
            </c:strRef>
          </c:cat>
          <c:val>
            <c:numRef>
              <c:f>'Calcoli importanti'!$D$50:$D$54</c:f>
              <c:numCache>
                <c:formatCode>0%</c:formatCode>
                <c:ptCount val="5"/>
                <c:pt idx="1">
                  <c:v>0.1686935055629239</c:v>
                </c:pt>
                <c:pt idx="2">
                  <c:v>1.2754421403998651E-2</c:v>
                </c:pt>
                <c:pt idx="3">
                  <c:v>0.78697245196061327</c:v>
                </c:pt>
                <c:pt idx="4">
                  <c:v>3.1579621072464294E-2</c:v>
                </c:pt>
              </c:numCache>
            </c:numRef>
          </c:val>
          <c:extLst>
            <c:ext xmlns:c16="http://schemas.microsoft.com/office/drawing/2014/chart" uri="{C3380CC4-5D6E-409C-BE32-E72D297353CC}">
              <c16:uniqueId val="{00000015-E188-4BD3-A8B1-3AA664BEBF59}"/>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egendEntry>
        <c:idx val="0"/>
        <c:delete val="1"/>
      </c:legendEntry>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522CEC-80CE-406E-9381-8404A98217D7}"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AC447264-E1E4-4D27-8FFB-C8F3251017EA}">
      <dgm:prSet/>
      <dgm:spPr/>
      <dgm:t>
        <a:bodyPr/>
        <a:lstStyle/>
        <a:p>
          <a:r>
            <a:rPr lang="en-US" noProof="0" dirty="0"/>
            <a:t>DM 2018 introduced several defining features that aimed to stimulate early market growth:</a:t>
          </a:r>
        </a:p>
      </dgm:t>
    </dgm:pt>
    <dgm:pt modelId="{38A0144F-519D-4FB1-B65E-9A827446AB90}" type="parTrans" cxnId="{8E858187-40D2-428D-8EE7-2B54FBC5B602}">
      <dgm:prSet/>
      <dgm:spPr/>
      <dgm:t>
        <a:bodyPr/>
        <a:lstStyle/>
        <a:p>
          <a:endParaRPr lang="en-US"/>
        </a:p>
      </dgm:t>
    </dgm:pt>
    <dgm:pt modelId="{4DAF8CA9-3506-4C36-B005-F7212B33FBD8}" type="sibTrans" cxnId="{8E858187-40D2-428D-8EE7-2B54FBC5B602}">
      <dgm:prSet/>
      <dgm:spPr/>
      <dgm:t>
        <a:bodyPr/>
        <a:lstStyle/>
        <a:p>
          <a:endParaRPr lang="en-US"/>
        </a:p>
      </dgm:t>
    </dgm:pt>
    <dgm:pt modelId="{889C647C-4D9C-4BAE-B4B9-D15E649FB03A}">
      <dgm:prSet/>
      <dgm:spPr/>
      <dgm:t>
        <a:bodyPr/>
        <a:lstStyle/>
        <a:p>
          <a:r>
            <a:rPr lang="en-US" noProof="0" dirty="0"/>
            <a:t>Targeted Focus on Agricultural Biogas</a:t>
          </a:r>
        </a:p>
      </dgm:t>
    </dgm:pt>
    <dgm:pt modelId="{2B32D83E-C44E-4AAA-9528-1E92CC531AD7}" type="parTrans" cxnId="{EC495881-E291-4197-8C94-F10F2DD92183}">
      <dgm:prSet/>
      <dgm:spPr/>
      <dgm:t>
        <a:bodyPr/>
        <a:lstStyle/>
        <a:p>
          <a:endParaRPr lang="en-US"/>
        </a:p>
      </dgm:t>
    </dgm:pt>
    <dgm:pt modelId="{369C74A4-8E24-44C1-BC54-461B9BAE2103}" type="sibTrans" cxnId="{EC495881-E291-4197-8C94-F10F2DD92183}">
      <dgm:prSet/>
      <dgm:spPr/>
      <dgm:t>
        <a:bodyPr/>
        <a:lstStyle/>
        <a:p>
          <a:endParaRPr lang="en-US"/>
        </a:p>
      </dgm:t>
    </dgm:pt>
    <dgm:pt modelId="{B22D0582-425F-42B9-960D-FFF12180A3B3}">
      <dgm:prSet custT="1"/>
      <dgm:spPr>
        <a:solidFill>
          <a:srgbClr val="196B24">
            <a:hueOff val="0"/>
            <a:satOff val="0"/>
            <a:lumOff val="0"/>
            <a:alphaOff val="0"/>
          </a:srgbClr>
        </a:solidFill>
        <a:ln w="19050" cap="flat" cmpd="sng" algn="ctr">
          <a:solidFill>
            <a:prstClr val="white">
              <a:hueOff val="0"/>
              <a:satOff val="0"/>
              <a:lumOff val="0"/>
              <a:alphaOff val="0"/>
            </a:prstClr>
          </a:solidFill>
          <a:prstDash val="solid"/>
          <a:miter lim="800000"/>
        </a:ln>
        <a:effectLst/>
      </dgm:spPr>
      <dgm:t>
        <a:bodyPr spcFirstLastPara="0" vert="horz" wrap="square" lIns="49530" tIns="49530" rIns="49530" bIns="49530" numCol="1" spcCol="1270" anchor="ctr" anchorCtr="0"/>
        <a:lstStyle/>
        <a:p>
          <a:r>
            <a:rPr lang="en-US" sz="1300" kern="1200" noProof="0" dirty="0"/>
            <a:t> Fixed Feed-in Tariffs (</a:t>
          </a:r>
          <a:r>
            <a:rPr lang="en-US" sz="1300" kern="1200" noProof="0" dirty="0" err="1"/>
            <a:t>FiTs</a:t>
          </a:r>
          <a:r>
            <a:rPr lang="en-US" sz="1300" kern="1200" noProof="0" dirty="0"/>
            <a:t>) or </a:t>
          </a:r>
          <a:r>
            <a:rPr lang="en-US" sz="1300" kern="1200" noProof="0" dirty="0">
              <a:solidFill>
                <a:prstClr val="white"/>
              </a:solidFill>
              <a:latin typeface="Aptos" panose="02110004020202020204"/>
              <a:ea typeface="+mn-ea"/>
              <a:cs typeface="+mn-cs"/>
            </a:rPr>
            <a:t>Direct</a:t>
          </a:r>
          <a:r>
            <a:rPr lang="en-US" sz="1300" kern="1200" noProof="0" dirty="0"/>
            <a:t> Premiums</a:t>
          </a:r>
        </a:p>
      </dgm:t>
    </dgm:pt>
    <dgm:pt modelId="{C6A43A4D-F7D8-4164-95F5-2F642E99D920}" type="parTrans" cxnId="{EF782ADA-8FF3-4F96-8E44-76266C624981}">
      <dgm:prSet/>
      <dgm:spPr/>
      <dgm:t>
        <a:bodyPr/>
        <a:lstStyle/>
        <a:p>
          <a:endParaRPr lang="en-US"/>
        </a:p>
      </dgm:t>
    </dgm:pt>
    <dgm:pt modelId="{9D178FAB-A601-4065-A91B-6C4EC4FB680A}" type="sibTrans" cxnId="{EF782ADA-8FF3-4F96-8E44-76266C624981}">
      <dgm:prSet/>
      <dgm:spPr/>
      <dgm:t>
        <a:bodyPr/>
        <a:lstStyle/>
        <a:p>
          <a:endParaRPr lang="en-US"/>
        </a:p>
      </dgm:t>
    </dgm:pt>
    <dgm:pt modelId="{F1227ECF-EAC5-465F-8F58-D8787AD606C6}">
      <dgm:prSet custT="1"/>
      <dgm:spPr>
        <a:solidFill>
          <a:srgbClr val="196B24">
            <a:hueOff val="0"/>
            <a:satOff val="0"/>
            <a:lumOff val="0"/>
            <a:alphaOff val="0"/>
          </a:srgbClr>
        </a:solidFill>
        <a:ln w="19050" cap="flat" cmpd="sng" algn="ctr">
          <a:solidFill>
            <a:prstClr val="white">
              <a:hueOff val="0"/>
              <a:satOff val="0"/>
              <a:lumOff val="0"/>
              <a:alphaOff val="0"/>
            </a:prstClr>
          </a:solidFill>
          <a:prstDash val="solid"/>
          <a:miter lim="800000"/>
        </a:ln>
        <a:effectLst/>
      </dgm:spPr>
      <dgm:t>
        <a:bodyPr spcFirstLastPara="0" vert="horz" wrap="square" lIns="49530" tIns="49530" rIns="49530" bIns="49530" numCol="1" spcCol="1270" anchor="ctr" anchorCtr="0"/>
        <a:lstStyle/>
        <a:p>
          <a:pPr marL="0" lvl="0" indent="0" algn="ctr" defTabSz="577850">
            <a:lnSpc>
              <a:spcPct val="90000"/>
            </a:lnSpc>
            <a:spcBef>
              <a:spcPct val="0"/>
            </a:spcBef>
            <a:spcAft>
              <a:spcPct val="35000"/>
            </a:spcAft>
            <a:buNone/>
          </a:pPr>
          <a:r>
            <a:rPr lang="en-US" sz="1300" kern="1200" noProof="0" dirty="0">
              <a:solidFill>
                <a:prstClr val="white"/>
              </a:solidFill>
              <a:latin typeface="Aptos" panose="02110004020202020204"/>
              <a:ea typeface="+mn-ea"/>
              <a:cs typeface="+mn-cs"/>
            </a:rPr>
            <a:t>Prioritization of Grid Injection</a:t>
          </a:r>
        </a:p>
      </dgm:t>
    </dgm:pt>
    <dgm:pt modelId="{156D865C-3761-4F75-A4CA-9AEAE42FA3DF}" type="parTrans" cxnId="{3E0EBD44-F5B9-4A1C-BB15-6AB4596A54CB}">
      <dgm:prSet/>
      <dgm:spPr/>
      <dgm:t>
        <a:bodyPr/>
        <a:lstStyle/>
        <a:p>
          <a:endParaRPr lang="en-US"/>
        </a:p>
      </dgm:t>
    </dgm:pt>
    <dgm:pt modelId="{EBC3DCE5-AE22-4829-BD3D-E58B227544A4}" type="sibTrans" cxnId="{3E0EBD44-F5B9-4A1C-BB15-6AB4596A54CB}">
      <dgm:prSet/>
      <dgm:spPr/>
      <dgm:t>
        <a:bodyPr/>
        <a:lstStyle/>
        <a:p>
          <a:endParaRPr lang="en-US"/>
        </a:p>
      </dgm:t>
    </dgm:pt>
    <dgm:pt modelId="{5F12B817-4504-47CB-8917-BB7FD404AE35}">
      <dgm:prSet custT="1"/>
      <dgm:spPr>
        <a:solidFill>
          <a:srgbClr val="196B24">
            <a:hueOff val="0"/>
            <a:satOff val="0"/>
            <a:lumOff val="0"/>
            <a:alphaOff val="0"/>
          </a:srgbClr>
        </a:solidFill>
        <a:ln w="19050" cap="flat" cmpd="sng" algn="ctr">
          <a:solidFill>
            <a:prstClr val="white">
              <a:hueOff val="0"/>
              <a:satOff val="0"/>
              <a:lumOff val="0"/>
              <a:alphaOff val="0"/>
            </a:prstClr>
          </a:solidFill>
          <a:prstDash val="solid"/>
          <a:miter lim="800000"/>
        </a:ln>
        <a:effectLst/>
      </dgm:spPr>
      <dgm:t>
        <a:bodyPr spcFirstLastPara="0" vert="horz" wrap="square" lIns="49530" tIns="49530" rIns="49530" bIns="49530" numCol="1" spcCol="1270" anchor="ctr" anchorCtr="0"/>
        <a:lstStyle/>
        <a:p>
          <a:pPr marL="0" lvl="0" indent="0" algn="ctr" defTabSz="577850">
            <a:lnSpc>
              <a:spcPct val="90000"/>
            </a:lnSpc>
            <a:spcBef>
              <a:spcPct val="0"/>
            </a:spcBef>
            <a:spcAft>
              <a:spcPct val="35000"/>
            </a:spcAft>
            <a:buNone/>
          </a:pPr>
          <a:r>
            <a:rPr lang="en-US" sz="1300" kern="1200" noProof="0" dirty="0">
              <a:solidFill>
                <a:prstClr val="white"/>
              </a:solidFill>
              <a:latin typeface="Aptos" panose="02110004020202020204"/>
              <a:ea typeface="+mn-ea"/>
              <a:cs typeface="+mn-cs"/>
            </a:rPr>
            <a:t>Incentives for Conversion</a:t>
          </a:r>
        </a:p>
      </dgm:t>
    </dgm:pt>
    <dgm:pt modelId="{CBCA25C7-A557-415B-90A6-278B247D4AED}" type="parTrans" cxnId="{69A786C3-CE9F-46AB-90D7-C88E2AB0C9A8}">
      <dgm:prSet/>
      <dgm:spPr/>
      <dgm:t>
        <a:bodyPr/>
        <a:lstStyle/>
        <a:p>
          <a:endParaRPr lang="en-US"/>
        </a:p>
      </dgm:t>
    </dgm:pt>
    <dgm:pt modelId="{1243C869-DCBF-4633-9A53-4B7AED61F977}" type="sibTrans" cxnId="{69A786C3-CE9F-46AB-90D7-C88E2AB0C9A8}">
      <dgm:prSet/>
      <dgm:spPr/>
      <dgm:t>
        <a:bodyPr/>
        <a:lstStyle/>
        <a:p>
          <a:endParaRPr lang="en-US"/>
        </a:p>
      </dgm:t>
    </dgm:pt>
    <dgm:pt modelId="{BFB4D305-1570-412F-B3EE-BFE0C23E84E6}">
      <dgm:prSet/>
      <dgm:spPr/>
      <dgm:t>
        <a:bodyPr/>
        <a:lstStyle/>
        <a:p>
          <a:r>
            <a:rPr lang="en-US" noProof="0" dirty="0"/>
            <a:t>DM 2018 also faced certain limitations and challenges that necessitated subsequent policy adjustments:</a:t>
          </a:r>
        </a:p>
      </dgm:t>
    </dgm:pt>
    <dgm:pt modelId="{99FB06FF-2E63-4C21-9548-91CE0C2FABA8}" type="parTrans" cxnId="{213FF240-2404-49D8-9A90-395C604AAD53}">
      <dgm:prSet/>
      <dgm:spPr/>
      <dgm:t>
        <a:bodyPr/>
        <a:lstStyle/>
        <a:p>
          <a:endParaRPr lang="en-US"/>
        </a:p>
      </dgm:t>
    </dgm:pt>
    <dgm:pt modelId="{656D9886-EEB1-4D93-9653-2B1AD565325E}" type="sibTrans" cxnId="{213FF240-2404-49D8-9A90-395C604AAD53}">
      <dgm:prSet/>
      <dgm:spPr/>
      <dgm:t>
        <a:bodyPr/>
        <a:lstStyle/>
        <a:p>
          <a:endParaRPr lang="en-US"/>
        </a:p>
      </dgm:t>
    </dgm:pt>
    <dgm:pt modelId="{AC9C1D10-6BBC-474E-97B3-4706B9F87189}">
      <dgm:prSet/>
      <dgm:spPr>
        <a:solidFill>
          <a:srgbClr val="FF0000"/>
        </a:solidFill>
      </dgm:spPr>
      <dgm:t>
        <a:bodyPr/>
        <a:lstStyle/>
        <a:p>
          <a:r>
            <a:rPr lang="en-US" noProof="0" dirty="0"/>
            <a:t>Limited Feedstock Scope</a:t>
          </a:r>
        </a:p>
      </dgm:t>
    </dgm:pt>
    <dgm:pt modelId="{8DD222CB-3A94-4B07-B050-F606F486F8A8}" type="parTrans" cxnId="{53C93823-1016-4EA3-9459-4BA0B5FA700D}">
      <dgm:prSet/>
      <dgm:spPr/>
      <dgm:t>
        <a:bodyPr/>
        <a:lstStyle/>
        <a:p>
          <a:endParaRPr lang="en-US"/>
        </a:p>
      </dgm:t>
    </dgm:pt>
    <dgm:pt modelId="{BDAAFDB6-AD28-41DD-A543-E5619486F2D9}" type="sibTrans" cxnId="{53C93823-1016-4EA3-9459-4BA0B5FA700D}">
      <dgm:prSet/>
      <dgm:spPr/>
      <dgm:t>
        <a:bodyPr/>
        <a:lstStyle/>
        <a:p>
          <a:endParaRPr lang="en-US"/>
        </a:p>
      </dgm:t>
    </dgm:pt>
    <dgm:pt modelId="{FD5D8879-4598-4BB3-BF67-57F237E69C61}">
      <dgm:prSet custT="1"/>
      <dgm:spPr>
        <a:solidFill>
          <a:srgbClr val="FF0000"/>
        </a:solidFill>
        <a:ln w="19050" cap="flat" cmpd="sng" algn="ctr">
          <a:solidFill>
            <a:prstClr val="white">
              <a:hueOff val="0"/>
              <a:satOff val="0"/>
              <a:lumOff val="0"/>
              <a:alphaOff val="0"/>
            </a:prstClr>
          </a:solidFill>
          <a:prstDash val="solid"/>
          <a:miter lim="800000"/>
        </a:ln>
        <a:effectLst/>
      </dgm:spPr>
      <dgm:t>
        <a:bodyPr spcFirstLastPara="0" vert="horz" wrap="square" lIns="49530" tIns="49530" rIns="49530" bIns="49530" numCol="1" spcCol="1270" anchor="ctr" anchorCtr="0"/>
        <a:lstStyle/>
        <a:p>
          <a:pPr marL="0" lvl="0" indent="0" algn="ctr" defTabSz="577850">
            <a:lnSpc>
              <a:spcPct val="90000"/>
            </a:lnSpc>
            <a:spcBef>
              <a:spcPct val="0"/>
            </a:spcBef>
            <a:spcAft>
              <a:spcPct val="35000"/>
            </a:spcAft>
            <a:buNone/>
          </a:pPr>
          <a:r>
            <a:rPr lang="en-US" sz="1300" kern="1200" noProof="0" dirty="0">
              <a:solidFill>
                <a:prstClr val="white"/>
              </a:solidFill>
              <a:latin typeface="Aptos" panose="02110004020202020204"/>
              <a:ea typeface="+mn-ea"/>
              <a:cs typeface="+mn-cs"/>
            </a:rPr>
            <a:t>Cost of incentives</a:t>
          </a:r>
        </a:p>
      </dgm:t>
    </dgm:pt>
    <dgm:pt modelId="{2F265003-120B-4215-BD91-A637793118D7}" type="parTrans" cxnId="{5FAEF203-743D-4679-AB04-87ECA0D56DB3}">
      <dgm:prSet/>
      <dgm:spPr/>
      <dgm:t>
        <a:bodyPr/>
        <a:lstStyle/>
        <a:p>
          <a:endParaRPr lang="en-US"/>
        </a:p>
      </dgm:t>
    </dgm:pt>
    <dgm:pt modelId="{69B99A8A-6B81-42FF-85A3-4AEA0326AB36}" type="sibTrans" cxnId="{5FAEF203-743D-4679-AB04-87ECA0D56DB3}">
      <dgm:prSet/>
      <dgm:spPr/>
      <dgm:t>
        <a:bodyPr/>
        <a:lstStyle/>
        <a:p>
          <a:endParaRPr lang="en-US"/>
        </a:p>
      </dgm:t>
    </dgm:pt>
    <dgm:pt modelId="{3B8D36CE-9440-45F7-A0CE-980CF0AA00DC}">
      <dgm:prSet custT="1"/>
      <dgm:spPr>
        <a:solidFill>
          <a:srgbClr val="FF0000"/>
        </a:solidFill>
        <a:ln w="19050" cap="flat" cmpd="sng" algn="ctr">
          <a:solidFill>
            <a:prstClr val="white">
              <a:hueOff val="0"/>
              <a:satOff val="0"/>
              <a:lumOff val="0"/>
              <a:alphaOff val="0"/>
            </a:prstClr>
          </a:solidFill>
          <a:prstDash val="solid"/>
          <a:miter lim="800000"/>
        </a:ln>
        <a:effectLst/>
      </dgm:spPr>
      <dgm:t>
        <a:bodyPr spcFirstLastPara="0" vert="horz" wrap="square" lIns="49530" tIns="49530" rIns="49530" bIns="49530" numCol="1" spcCol="1270" anchor="ctr" anchorCtr="0"/>
        <a:lstStyle/>
        <a:p>
          <a:pPr marL="0" lvl="0" indent="0" algn="ctr" defTabSz="577850">
            <a:lnSpc>
              <a:spcPct val="90000"/>
            </a:lnSpc>
            <a:spcBef>
              <a:spcPct val="0"/>
            </a:spcBef>
            <a:spcAft>
              <a:spcPct val="35000"/>
            </a:spcAft>
            <a:buNone/>
          </a:pPr>
          <a:r>
            <a:rPr lang="en-US" sz="1300" kern="1200" noProof="0" dirty="0">
              <a:solidFill>
                <a:prstClr val="white"/>
              </a:solidFill>
              <a:latin typeface="Aptos" panose="02110004020202020204"/>
              <a:ea typeface="+mn-ea"/>
              <a:cs typeface="+mn-cs"/>
            </a:rPr>
            <a:t>Geographical concentration</a:t>
          </a:r>
        </a:p>
      </dgm:t>
    </dgm:pt>
    <dgm:pt modelId="{C6A69F81-0C16-4BC4-BD59-0ED402ACD1C4}" type="parTrans" cxnId="{46580729-3799-4420-8190-94D32542C94A}">
      <dgm:prSet/>
      <dgm:spPr/>
      <dgm:t>
        <a:bodyPr/>
        <a:lstStyle/>
        <a:p>
          <a:endParaRPr lang="en-US"/>
        </a:p>
      </dgm:t>
    </dgm:pt>
    <dgm:pt modelId="{F99FCBB8-83E8-450D-A4C6-256AE9E7CE37}" type="sibTrans" cxnId="{46580729-3799-4420-8190-94D32542C94A}">
      <dgm:prSet/>
      <dgm:spPr/>
      <dgm:t>
        <a:bodyPr/>
        <a:lstStyle/>
        <a:p>
          <a:endParaRPr lang="en-US"/>
        </a:p>
      </dgm:t>
    </dgm:pt>
    <dgm:pt modelId="{333A9303-5772-4DBF-8447-72EB5BFCA5CB}" type="pres">
      <dgm:prSet presAssocID="{0D522CEC-80CE-406E-9381-8404A98217D7}" presName="diagram" presStyleCnt="0">
        <dgm:presLayoutVars>
          <dgm:dir/>
          <dgm:resizeHandles val="exact"/>
        </dgm:presLayoutVars>
      </dgm:prSet>
      <dgm:spPr/>
    </dgm:pt>
    <dgm:pt modelId="{D6780D3F-575A-4E7D-9D12-EF24A0FD6233}" type="pres">
      <dgm:prSet presAssocID="{AC447264-E1E4-4D27-8FFB-C8F3251017EA}" presName="node" presStyleLbl="node1" presStyleIdx="0" presStyleCnt="9">
        <dgm:presLayoutVars>
          <dgm:bulletEnabled val="1"/>
        </dgm:presLayoutVars>
      </dgm:prSet>
      <dgm:spPr/>
    </dgm:pt>
    <dgm:pt modelId="{AC6EF0B2-C3C9-4CA2-A01D-894C2ECFD626}" type="pres">
      <dgm:prSet presAssocID="{4DAF8CA9-3506-4C36-B005-F7212B33FBD8}" presName="sibTrans" presStyleCnt="0"/>
      <dgm:spPr/>
    </dgm:pt>
    <dgm:pt modelId="{5BBCF6C0-78D7-482E-B1E2-77AD336BB9B2}" type="pres">
      <dgm:prSet presAssocID="{889C647C-4D9C-4BAE-B4B9-D15E649FB03A}" presName="node" presStyleLbl="node1" presStyleIdx="1" presStyleCnt="9">
        <dgm:presLayoutVars>
          <dgm:bulletEnabled val="1"/>
        </dgm:presLayoutVars>
      </dgm:prSet>
      <dgm:spPr/>
    </dgm:pt>
    <dgm:pt modelId="{34B13751-B8E6-46E6-8646-32FD1E0F7218}" type="pres">
      <dgm:prSet presAssocID="{369C74A4-8E24-44C1-BC54-461B9BAE2103}" presName="sibTrans" presStyleCnt="0"/>
      <dgm:spPr/>
    </dgm:pt>
    <dgm:pt modelId="{7BBCCD31-7F9B-4853-8C92-6AE4CFCE7F71}" type="pres">
      <dgm:prSet presAssocID="{B22D0582-425F-42B9-960D-FFF12180A3B3}" presName="node" presStyleLbl="node1" presStyleIdx="2" presStyleCnt="9">
        <dgm:presLayoutVars>
          <dgm:bulletEnabled val="1"/>
        </dgm:presLayoutVars>
      </dgm:prSet>
      <dgm:spPr>
        <a:xfrm>
          <a:off x="4408995" y="565334"/>
          <a:ext cx="2002408" cy="1201444"/>
        </a:xfrm>
        <a:prstGeom prst="rect">
          <a:avLst/>
        </a:prstGeom>
      </dgm:spPr>
    </dgm:pt>
    <dgm:pt modelId="{1EBE79F7-6691-4C0B-8627-93C978459BE8}" type="pres">
      <dgm:prSet presAssocID="{9D178FAB-A601-4065-A91B-6C4EC4FB680A}" presName="sibTrans" presStyleCnt="0"/>
      <dgm:spPr/>
    </dgm:pt>
    <dgm:pt modelId="{3F937590-18BE-464B-BD52-397B6A18CDE0}" type="pres">
      <dgm:prSet presAssocID="{F1227ECF-EAC5-465F-8F58-D8787AD606C6}" presName="node" presStyleLbl="node1" presStyleIdx="3" presStyleCnt="9">
        <dgm:presLayoutVars>
          <dgm:bulletEnabled val="1"/>
        </dgm:presLayoutVars>
      </dgm:prSet>
      <dgm:spPr>
        <a:xfrm>
          <a:off x="6611644" y="565334"/>
          <a:ext cx="2002408" cy="1201444"/>
        </a:xfrm>
        <a:prstGeom prst="rect">
          <a:avLst/>
        </a:prstGeom>
      </dgm:spPr>
    </dgm:pt>
    <dgm:pt modelId="{65F7E6AD-3437-403B-B2FA-D6C74567818C}" type="pres">
      <dgm:prSet presAssocID="{EBC3DCE5-AE22-4829-BD3D-E58B227544A4}" presName="sibTrans" presStyleCnt="0"/>
      <dgm:spPr/>
    </dgm:pt>
    <dgm:pt modelId="{CAEE6FD9-0128-4E28-918D-1286810EB192}" type="pres">
      <dgm:prSet presAssocID="{5F12B817-4504-47CB-8917-BB7FD404AE35}" presName="node" presStyleLbl="node1" presStyleIdx="4" presStyleCnt="9">
        <dgm:presLayoutVars>
          <dgm:bulletEnabled val="1"/>
        </dgm:presLayoutVars>
      </dgm:prSet>
      <dgm:spPr>
        <a:xfrm>
          <a:off x="8814293" y="565334"/>
          <a:ext cx="2002408" cy="1201444"/>
        </a:xfrm>
        <a:prstGeom prst="rect">
          <a:avLst/>
        </a:prstGeom>
      </dgm:spPr>
    </dgm:pt>
    <dgm:pt modelId="{4E8D55AD-EE00-416D-A2B9-79DC976B8221}" type="pres">
      <dgm:prSet presAssocID="{1243C869-DCBF-4633-9A53-4B7AED61F977}" presName="sibTrans" presStyleCnt="0"/>
      <dgm:spPr/>
    </dgm:pt>
    <dgm:pt modelId="{9C29E78B-9C10-4BA2-B43B-C21FF4E5B1D2}" type="pres">
      <dgm:prSet presAssocID="{BFB4D305-1570-412F-B3EE-BFE0C23E84E6}" presName="node" presStyleLbl="node1" presStyleIdx="5" presStyleCnt="9">
        <dgm:presLayoutVars>
          <dgm:bulletEnabled val="1"/>
        </dgm:presLayoutVars>
      </dgm:prSet>
      <dgm:spPr/>
    </dgm:pt>
    <dgm:pt modelId="{5FD52A96-2A7E-4C6E-BFB1-0E23DC56BDA7}" type="pres">
      <dgm:prSet presAssocID="{656D9886-EEB1-4D93-9653-2B1AD565325E}" presName="sibTrans" presStyleCnt="0"/>
      <dgm:spPr/>
    </dgm:pt>
    <dgm:pt modelId="{6FEB2110-FBF0-4933-BBC9-80845D4E37C3}" type="pres">
      <dgm:prSet presAssocID="{AC9C1D10-6BBC-474E-97B3-4706B9F87189}" presName="node" presStyleLbl="node1" presStyleIdx="6" presStyleCnt="9">
        <dgm:presLayoutVars>
          <dgm:bulletEnabled val="1"/>
        </dgm:presLayoutVars>
      </dgm:prSet>
      <dgm:spPr/>
    </dgm:pt>
    <dgm:pt modelId="{DACF70D4-B8C1-4591-8DBA-38E65D040A9A}" type="pres">
      <dgm:prSet presAssocID="{BDAAFDB6-AD28-41DD-A543-E5619486F2D9}" presName="sibTrans" presStyleCnt="0"/>
      <dgm:spPr/>
    </dgm:pt>
    <dgm:pt modelId="{651EDB2D-A013-45F9-BBA0-5C38DA5C753C}" type="pres">
      <dgm:prSet presAssocID="{FD5D8879-4598-4BB3-BF67-57F237E69C61}" presName="node" presStyleLbl="node1" presStyleIdx="7" presStyleCnt="9">
        <dgm:presLayoutVars>
          <dgm:bulletEnabled val="1"/>
        </dgm:presLayoutVars>
      </dgm:prSet>
      <dgm:spPr>
        <a:xfrm>
          <a:off x="5510320" y="1967019"/>
          <a:ext cx="2002408" cy="1201444"/>
        </a:xfrm>
        <a:prstGeom prst="rect">
          <a:avLst/>
        </a:prstGeom>
      </dgm:spPr>
    </dgm:pt>
    <dgm:pt modelId="{8C02CE6D-677B-43E1-B248-BD82143134FB}" type="pres">
      <dgm:prSet presAssocID="{69B99A8A-6B81-42FF-85A3-4AEA0326AB36}" presName="sibTrans" presStyleCnt="0"/>
      <dgm:spPr/>
    </dgm:pt>
    <dgm:pt modelId="{80DF9AEF-F3F2-4473-A8AB-82AB27503836}" type="pres">
      <dgm:prSet presAssocID="{3B8D36CE-9440-45F7-A0CE-980CF0AA00DC}" presName="node" presStyleLbl="node1" presStyleIdx="8" presStyleCnt="9">
        <dgm:presLayoutVars>
          <dgm:bulletEnabled val="1"/>
        </dgm:presLayoutVars>
      </dgm:prSet>
      <dgm:spPr>
        <a:xfrm>
          <a:off x="7712969" y="1967019"/>
          <a:ext cx="2002408" cy="1201444"/>
        </a:xfrm>
        <a:prstGeom prst="rect">
          <a:avLst/>
        </a:prstGeom>
      </dgm:spPr>
    </dgm:pt>
  </dgm:ptLst>
  <dgm:cxnLst>
    <dgm:cxn modelId="{5FAEF203-743D-4679-AB04-87ECA0D56DB3}" srcId="{0D522CEC-80CE-406E-9381-8404A98217D7}" destId="{FD5D8879-4598-4BB3-BF67-57F237E69C61}" srcOrd="7" destOrd="0" parTransId="{2F265003-120B-4215-BD91-A637793118D7}" sibTransId="{69B99A8A-6B81-42FF-85A3-4AEA0326AB36}"/>
    <dgm:cxn modelId="{53C93823-1016-4EA3-9459-4BA0B5FA700D}" srcId="{0D522CEC-80CE-406E-9381-8404A98217D7}" destId="{AC9C1D10-6BBC-474E-97B3-4706B9F87189}" srcOrd="6" destOrd="0" parTransId="{8DD222CB-3A94-4B07-B050-F606F486F8A8}" sibTransId="{BDAAFDB6-AD28-41DD-A543-E5619486F2D9}"/>
    <dgm:cxn modelId="{46580729-3799-4420-8190-94D32542C94A}" srcId="{0D522CEC-80CE-406E-9381-8404A98217D7}" destId="{3B8D36CE-9440-45F7-A0CE-980CF0AA00DC}" srcOrd="8" destOrd="0" parTransId="{C6A69F81-0C16-4BC4-BD59-0ED402ACD1C4}" sibTransId="{F99FCBB8-83E8-450D-A4C6-256AE9E7CE37}"/>
    <dgm:cxn modelId="{213FF240-2404-49D8-9A90-395C604AAD53}" srcId="{0D522CEC-80CE-406E-9381-8404A98217D7}" destId="{BFB4D305-1570-412F-B3EE-BFE0C23E84E6}" srcOrd="5" destOrd="0" parTransId="{99FB06FF-2E63-4C21-9548-91CE0C2FABA8}" sibTransId="{656D9886-EEB1-4D93-9653-2B1AD565325E}"/>
    <dgm:cxn modelId="{3E0EBD44-F5B9-4A1C-BB15-6AB4596A54CB}" srcId="{0D522CEC-80CE-406E-9381-8404A98217D7}" destId="{F1227ECF-EAC5-465F-8F58-D8787AD606C6}" srcOrd="3" destOrd="0" parTransId="{156D865C-3761-4F75-A4CA-9AEAE42FA3DF}" sibTransId="{EBC3DCE5-AE22-4829-BD3D-E58B227544A4}"/>
    <dgm:cxn modelId="{607F8978-D0D5-4C81-BF78-0DA8935357DB}" type="presOf" srcId="{FD5D8879-4598-4BB3-BF67-57F237E69C61}" destId="{651EDB2D-A013-45F9-BBA0-5C38DA5C753C}" srcOrd="0" destOrd="0" presId="urn:microsoft.com/office/officeart/2005/8/layout/default"/>
    <dgm:cxn modelId="{EC495881-E291-4197-8C94-F10F2DD92183}" srcId="{0D522CEC-80CE-406E-9381-8404A98217D7}" destId="{889C647C-4D9C-4BAE-B4B9-D15E649FB03A}" srcOrd="1" destOrd="0" parTransId="{2B32D83E-C44E-4AAA-9528-1E92CC531AD7}" sibTransId="{369C74A4-8E24-44C1-BC54-461B9BAE2103}"/>
    <dgm:cxn modelId="{ACC7F482-E1F1-46E0-BFAE-9CCD50E931AF}" type="presOf" srcId="{3B8D36CE-9440-45F7-A0CE-980CF0AA00DC}" destId="{80DF9AEF-F3F2-4473-A8AB-82AB27503836}" srcOrd="0" destOrd="0" presId="urn:microsoft.com/office/officeart/2005/8/layout/default"/>
    <dgm:cxn modelId="{690B1B84-F49B-43D7-9808-31A487AC002D}" type="presOf" srcId="{AC9C1D10-6BBC-474E-97B3-4706B9F87189}" destId="{6FEB2110-FBF0-4933-BBC9-80845D4E37C3}" srcOrd="0" destOrd="0" presId="urn:microsoft.com/office/officeart/2005/8/layout/default"/>
    <dgm:cxn modelId="{DCCC7684-48B3-4D42-8332-50EA68744087}" type="presOf" srcId="{5F12B817-4504-47CB-8917-BB7FD404AE35}" destId="{CAEE6FD9-0128-4E28-918D-1286810EB192}" srcOrd="0" destOrd="0" presId="urn:microsoft.com/office/officeart/2005/8/layout/default"/>
    <dgm:cxn modelId="{8E858187-40D2-428D-8EE7-2B54FBC5B602}" srcId="{0D522CEC-80CE-406E-9381-8404A98217D7}" destId="{AC447264-E1E4-4D27-8FFB-C8F3251017EA}" srcOrd="0" destOrd="0" parTransId="{38A0144F-519D-4FB1-B65E-9A827446AB90}" sibTransId="{4DAF8CA9-3506-4C36-B005-F7212B33FBD8}"/>
    <dgm:cxn modelId="{0663E8B2-A3D9-4AA6-8F83-95219D7EE195}" type="presOf" srcId="{BFB4D305-1570-412F-B3EE-BFE0C23E84E6}" destId="{9C29E78B-9C10-4BA2-B43B-C21FF4E5B1D2}" srcOrd="0" destOrd="0" presId="urn:microsoft.com/office/officeart/2005/8/layout/default"/>
    <dgm:cxn modelId="{280F4BBB-953A-45D2-8339-77BC98E474D0}" type="presOf" srcId="{F1227ECF-EAC5-465F-8F58-D8787AD606C6}" destId="{3F937590-18BE-464B-BD52-397B6A18CDE0}" srcOrd="0" destOrd="0" presId="urn:microsoft.com/office/officeart/2005/8/layout/default"/>
    <dgm:cxn modelId="{B7C0B1C0-58D0-46A2-A538-272B8393DECF}" type="presOf" srcId="{B22D0582-425F-42B9-960D-FFF12180A3B3}" destId="{7BBCCD31-7F9B-4853-8C92-6AE4CFCE7F71}" srcOrd="0" destOrd="0" presId="urn:microsoft.com/office/officeart/2005/8/layout/default"/>
    <dgm:cxn modelId="{69A786C3-CE9F-46AB-90D7-C88E2AB0C9A8}" srcId="{0D522CEC-80CE-406E-9381-8404A98217D7}" destId="{5F12B817-4504-47CB-8917-BB7FD404AE35}" srcOrd="4" destOrd="0" parTransId="{CBCA25C7-A557-415B-90A6-278B247D4AED}" sibTransId="{1243C869-DCBF-4633-9A53-4B7AED61F977}"/>
    <dgm:cxn modelId="{711F6DC9-06DF-4167-8DCB-8B47C44A5514}" type="presOf" srcId="{AC447264-E1E4-4D27-8FFB-C8F3251017EA}" destId="{D6780D3F-575A-4E7D-9D12-EF24A0FD6233}" srcOrd="0" destOrd="0" presId="urn:microsoft.com/office/officeart/2005/8/layout/default"/>
    <dgm:cxn modelId="{EF782ADA-8FF3-4F96-8E44-76266C624981}" srcId="{0D522CEC-80CE-406E-9381-8404A98217D7}" destId="{B22D0582-425F-42B9-960D-FFF12180A3B3}" srcOrd="2" destOrd="0" parTransId="{C6A43A4D-F7D8-4164-95F5-2F642E99D920}" sibTransId="{9D178FAB-A601-4065-A91B-6C4EC4FB680A}"/>
    <dgm:cxn modelId="{982870DD-72CE-4310-9D7C-8D443535D8C9}" type="presOf" srcId="{0D522CEC-80CE-406E-9381-8404A98217D7}" destId="{333A9303-5772-4DBF-8447-72EB5BFCA5CB}" srcOrd="0" destOrd="0" presId="urn:microsoft.com/office/officeart/2005/8/layout/default"/>
    <dgm:cxn modelId="{D29CAAEB-17D2-4F0F-8286-A99A9A87BD8C}" type="presOf" srcId="{889C647C-4D9C-4BAE-B4B9-D15E649FB03A}" destId="{5BBCF6C0-78D7-482E-B1E2-77AD336BB9B2}" srcOrd="0" destOrd="0" presId="urn:microsoft.com/office/officeart/2005/8/layout/default"/>
    <dgm:cxn modelId="{AEF169BC-50CE-41B5-BEE9-8E81C1DD1822}" type="presParOf" srcId="{333A9303-5772-4DBF-8447-72EB5BFCA5CB}" destId="{D6780D3F-575A-4E7D-9D12-EF24A0FD6233}" srcOrd="0" destOrd="0" presId="urn:microsoft.com/office/officeart/2005/8/layout/default"/>
    <dgm:cxn modelId="{8D4A1EBA-634E-4814-9004-2997EA2E7713}" type="presParOf" srcId="{333A9303-5772-4DBF-8447-72EB5BFCA5CB}" destId="{AC6EF0B2-C3C9-4CA2-A01D-894C2ECFD626}" srcOrd="1" destOrd="0" presId="urn:microsoft.com/office/officeart/2005/8/layout/default"/>
    <dgm:cxn modelId="{B664E840-3328-4E06-A026-F0D5387AB1D9}" type="presParOf" srcId="{333A9303-5772-4DBF-8447-72EB5BFCA5CB}" destId="{5BBCF6C0-78D7-482E-B1E2-77AD336BB9B2}" srcOrd="2" destOrd="0" presId="urn:microsoft.com/office/officeart/2005/8/layout/default"/>
    <dgm:cxn modelId="{F1239CB4-24A6-4A2C-91FA-2903E1EDA0EF}" type="presParOf" srcId="{333A9303-5772-4DBF-8447-72EB5BFCA5CB}" destId="{34B13751-B8E6-46E6-8646-32FD1E0F7218}" srcOrd="3" destOrd="0" presId="urn:microsoft.com/office/officeart/2005/8/layout/default"/>
    <dgm:cxn modelId="{3328D23B-4E95-4C5F-ADAF-2CD2DBB669C5}" type="presParOf" srcId="{333A9303-5772-4DBF-8447-72EB5BFCA5CB}" destId="{7BBCCD31-7F9B-4853-8C92-6AE4CFCE7F71}" srcOrd="4" destOrd="0" presId="urn:microsoft.com/office/officeart/2005/8/layout/default"/>
    <dgm:cxn modelId="{3BDF0610-D2B8-4521-8657-0A7A79DAC23E}" type="presParOf" srcId="{333A9303-5772-4DBF-8447-72EB5BFCA5CB}" destId="{1EBE79F7-6691-4C0B-8627-93C978459BE8}" srcOrd="5" destOrd="0" presId="urn:microsoft.com/office/officeart/2005/8/layout/default"/>
    <dgm:cxn modelId="{0A278CE8-A757-44C8-8F30-D3756803BAE9}" type="presParOf" srcId="{333A9303-5772-4DBF-8447-72EB5BFCA5CB}" destId="{3F937590-18BE-464B-BD52-397B6A18CDE0}" srcOrd="6" destOrd="0" presId="urn:microsoft.com/office/officeart/2005/8/layout/default"/>
    <dgm:cxn modelId="{73E28A43-25EA-4A6D-A0EF-A94D5199416C}" type="presParOf" srcId="{333A9303-5772-4DBF-8447-72EB5BFCA5CB}" destId="{65F7E6AD-3437-403B-B2FA-D6C74567818C}" srcOrd="7" destOrd="0" presId="urn:microsoft.com/office/officeart/2005/8/layout/default"/>
    <dgm:cxn modelId="{8B901EB3-637E-4981-8E86-C543A32F7D76}" type="presParOf" srcId="{333A9303-5772-4DBF-8447-72EB5BFCA5CB}" destId="{CAEE6FD9-0128-4E28-918D-1286810EB192}" srcOrd="8" destOrd="0" presId="urn:microsoft.com/office/officeart/2005/8/layout/default"/>
    <dgm:cxn modelId="{0E7C5E54-773B-436B-81CE-C9FC61691FED}" type="presParOf" srcId="{333A9303-5772-4DBF-8447-72EB5BFCA5CB}" destId="{4E8D55AD-EE00-416D-A2B9-79DC976B8221}" srcOrd="9" destOrd="0" presId="urn:microsoft.com/office/officeart/2005/8/layout/default"/>
    <dgm:cxn modelId="{4DA38CB0-C06C-45EF-97C0-0F7A0A9A8BD3}" type="presParOf" srcId="{333A9303-5772-4DBF-8447-72EB5BFCA5CB}" destId="{9C29E78B-9C10-4BA2-B43B-C21FF4E5B1D2}" srcOrd="10" destOrd="0" presId="urn:microsoft.com/office/officeart/2005/8/layout/default"/>
    <dgm:cxn modelId="{042B3FA6-8B48-4B52-A108-513C990B3255}" type="presParOf" srcId="{333A9303-5772-4DBF-8447-72EB5BFCA5CB}" destId="{5FD52A96-2A7E-4C6E-BFB1-0E23DC56BDA7}" srcOrd="11" destOrd="0" presId="urn:microsoft.com/office/officeart/2005/8/layout/default"/>
    <dgm:cxn modelId="{F1D1E921-4F6A-4D63-B1B5-FB7CE2594A24}" type="presParOf" srcId="{333A9303-5772-4DBF-8447-72EB5BFCA5CB}" destId="{6FEB2110-FBF0-4933-BBC9-80845D4E37C3}" srcOrd="12" destOrd="0" presId="urn:microsoft.com/office/officeart/2005/8/layout/default"/>
    <dgm:cxn modelId="{AB923DDB-1103-43A1-8B36-079C951BC204}" type="presParOf" srcId="{333A9303-5772-4DBF-8447-72EB5BFCA5CB}" destId="{DACF70D4-B8C1-4591-8DBA-38E65D040A9A}" srcOrd="13" destOrd="0" presId="urn:microsoft.com/office/officeart/2005/8/layout/default"/>
    <dgm:cxn modelId="{232D1613-9363-43D5-B1A4-FF6FF9871CEF}" type="presParOf" srcId="{333A9303-5772-4DBF-8447-72EB5BFCA5CB}" destId="{651EDB2D-A013-45F9-BBA0-5C38DA5C753C}" srcOrd="14" destOrd="0" presId="urn:microsoft.com/office/officeart/2005/8/layout/default"/>
    <dgm:cxn modelId="{B986E789-7DB6-48C1-9E3C-320891B74DAC}" type="presParOf" srcId="{333A9303-5772-4DBF-8447-72EB5BFCA5CB}" destId="{8C02CE6D-677B-43E1-B248-BD82143134FB}" srcOrd="15" destOrd="0" presId="urn:microsoft.com/office/officeart/2005/8/layout/default"/>
    <dgm:cxn modelId="{D4763028-D345-4873-93D5-E36115D8FAA4}" type="presParOf" srcId="{333A9303-5772-4DBF-8447-72EB5BFCA5CB}" destId="{80DF9AEF-F3F2-4473-A8AB-82AB27503836}"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CF9A791-8DDF-4899-8B1E-3DDF6FEBCC3A}" type="doc">
      <dgm:prSet loTypeId="urn:microsoft.com/office/officeart/2016/7/layout/LinearArrowProcessNumbered" loCatId="process" qsTypeId="urn:microsoft.com/office/officeart/2005/8/quickstyle/simple1" qsCatId="simple" csTypeId="urn:microsoft.com/office/officeart/2005/8/colors/colorful5" csCatId="colorful" phldr="1"/>
      <dgm:spPr/>
      <dgm:t>
        <a:bodyPr/>
        <a:lstStyle/>
        <a:p>
          <a:endParaRPr lang="en-US"/>
        </a:p>
      </dgm:t>
    </dgm:pt>
    <dgm:pt modelId="{DC975C3A-28A9-49A4-B6F0-11D720DD5BE4}">
      <dgm:prSet custT="1"/>
      <dgm:spPr/>
      <dgm:t>
        <a:bodyPr/>
        <a:lstStyle/>
        <a:p>
          <a:r>
            <a:rPr lang="en-US" sz="1400" noProof="0" dirty="0"/>
            <a:t>1) Establish the feeding receipt according to the local available biomass, following the GSE’s rules in order to certify its sustainability</a:t>
          </a:r>
        </a:p>
      </dgm:t>
    </dgm:pt>
    <dgm:pt modelId="{FC8B86AC-B31E-4E53-8E77-11EB6442B65A}" type="parTrans" cxnId="{18557C84-94F2-45C3-A169-4765571AD6CD}">
      <dgm:prSet/>
      <dgm:spPr/>
      <dgm:t>
        <a:bodyPr/>
        <a:lstStyle/>
        <a:p>
          <a:endParaRPr lang="en-US"/>
        </a:p>
      </dgm:t>
    </dgm:pt>
    <dgm:pt modelId="{B87A021A-24AE-4A71-80B6-AC5FE054797C}" type="sibTrans" cxnId="{18557C84-94F2-45C3-A169-4765571AD6CD}">
      <dgm:prSet phldrT="1" phldr="0"/>
      <dgm:spPr/>
      <dgm:t>
        <a:bodyPr/>
        <a:lstStyle/>
        <a:p>
          <a:r>
            <a:rPr lang="en-US" noProof="0" dirty="0"/>
            <a:t>1</a:t>
          </a:r>
        </a:p>
      </dgm:t>
    </dgm:pt>
    <dgm:pt modelId="{4FB08602-477E-46F2-A6EF-46A55B33392B}">
      <dgm:prSet custT="1"/>
      <dgm:spPr/>
      <dgm:t>
        <a:bodyPr/>
        <a:lstStyle/>
        <a:p>
          <a:r>
            <a:rPr lang="en-US" sz="1400" noProof="0" dirty="0"/>
            <a:t>2) Make a constraint analysis on the plant’s site</a:t>
          </a:r>
        </a:p>
      </dgm:t>
    </dgm:pt>
    <dgm:pt modelId="{E63CBA82-F7BD-43BA-943C-1CCFAAA89F0D}" type="parTrans" cxnId="{8B81DF33-A36F-48BF-8BCE-0A8DB16C5F8E}">
      <dgm:prSet/>
      <dgm:spPr/>
      <dgm:t>
        <a:bodyPr/>
        <a:lstStyle/>
        <a:p>
          <a:endParaRPr lang="en-US"/>
        </a:p>
      </dgm:t>
    </dgm:pt>
    <dgm:pt modelId="{97471725-A9CB-45AC-ACFA-5517FD41942A}" type="sibTrans" cxnId="{8B81DF33-A36F-48BF-8BCE-0A8DB16C5F8E}">
      <dgm:prSet phldrT="2" phldr="0"/>
      <dgm:spPr/>
      <dgm:t>
        <a:bodyPr/>
        <a:lstStyle/>
        <a:p>
          <a:r>
            <a:rPr lang="en-US" noProof="0" dirty="0"/>
            <a:t>2</a:t>
          </a:r>
        </a:p>
      </dgm:t>
    </dgm:pt>
    <dgm:pt modelId="{4DD20451-406F-4E0C-9108-DF16AAE523E7}">
      <dgm:prSet custT="1"/>
      <dgm:spPr/>
      <dgm:t>
        <a:bodyPr/>
        <a:lstStyle/>
        <a:p>
          <a:pPr algn="l"/>
          <a:r>
            <a:rPr lang="en-US" sz="1400" noProof="0" dirty="0"/>
            <a:t>3) Meet and keep in touch with the technical managers of Town, Province  Region and Firemen for the permitting of the authorization documents</a:t>
          </a:r>
        </a:p>
      </dgm:t>
    </dgm:pt>
    <dgm:pt modelId="{D3ECFCF2-22E5-4377-A801-824C7E247B49}" type="parTrans" cxnId="{D191F050-23C8-4DE1-8645-C6C5F3ADB7A3}">
      <dgm:prSet/>
      <dgm:spPr/>
      <dgm:t>
        <a:bodyPr/>
        <a:lstStyle/>
        <a:p>
          <a:endParaRPr lang="en-US"/>
        </a:p>
      </dgm:t>
    </dgm:pt>
    <dgm:pt modelId="{64DEEB4E-FBC1-48FE-9597-3812A7E3AF47}" type="sibTrans" cxnId="{D191F050-23C8-4DE1-8645-C6C5F3ADB7A3}">
      <dgm:prSet phldrT="3" phldr="0"/>
      <dgm:spPr/>
      <dgm:t>
        <a:bodyPr/>
        <a:lstStyle/>
        <a:p>
          <a:r>
            <a:rPr lang="en-US" noProof="0" dirty="0"/>
            <a:t>3</a:t>
          </a:r>
        </a:p>
      </dgm:t>
    </dgm:pt>
    <dgm:pt modelId="{EC3E85B3-0627-4E17-8B82-121CB6883ED3}">
      <dgm:prSet custT="1"/>
      <dgm:spPr/>
      <dgm:t>
        <a:bodyPr/>
        <a:lstStyle/>
        <a:p>
          <a:r>
            <a:rPr lang="en-US" sz="1400" noProof="0" dirty="0"/>
            <a:t>4) Create the Balance of mass and energy of the plant</a:t>
          </a:r>
        </a:p>
      </dgm:t>
    </dgm:pt>
    <dgm:pt modelId="{0F4D6A7F-A737-42E6-B164-EA8AE776E861}" type="parTrans" cxnId="{EFBFA595-D463-4ACE-906E-39106DF18241}">
      <dgm:prSet/>
      <dgm:spPr/>
      <dgm:t>
        <a:bodyPr/>
        <a:lstStyle/>
        <a:p>
          <a:endParaRPr lang="en-US"/>
        </a:p>
      </dgm:t>
    </dgm:pt>
    <dgm:pt modelId="{C1DB8887-258E-424F-979E-B00BA983CD66}" type="sibTrans" cxnId="{EFBFA595-D463-4ACE-906E-39106DF18241}">
      <dgm:prSet phldrT="4" phldr="0"/>
      <dgm:spPr/>
      <dgm:t>
        <a:bodyPr/>
        <a:lstStyle/>
        <a:p>
          <a:r>
            <a:rPr lang="en-US" noProof="0" dirty="0"/>
            <a:t>4</a:t>
          </a:r>
        </a:p>
      </dgm:t>
    </dgm:pt>
    <dgm:pt modelId="{3A38BD1E-0CD8-483A-8383-BA51E6C9B41A}">
      <dgm:prSet custT="1"/>
      <dgm:spPr/>
      <dgm:t>
        <a:bodyPr/>
        <a:lstStyle/>
        <a:p>
          <a:r>
            <a:rPr lang="en-US" sz="1400" noProof="0" dirty="0"/>
            <a:t>5) Create the general layout following the BM&amp;E and the other layouts needed for permitting;</a:t>
          </a:r>
        </a:p>
      </dgm:t>
    </dgm:pt>
    <dgm:pt modelId="{5FD58BEB-B109-410F-B4D6-22A83ECAEDEA}" type="parTrans" cxnId="{33447582-1FD4-4727-93E8-70746FA608EA}">
      <dgm:prSet/>
      <dgm:spPr/>
      <dgm:t>
        <a:bodyPr/>
        <a:lstStyle/>
        <a:p>
          <a:endParaRPr lang="en-US"/>
        </a:p>
      </dgm:t>
    </dgm:pt>
    <dgm:pt modelId="{72A734F0-FB93-442F-B7B6-6C223F590747}" type="sibTrans" cxnId="{33447582-1FD4-4727-93E8-70746FA608EA}">
      <dgm:prSet phldrT="5" phldr="0"/>
      <dgm:spPr/>
      <dgm:t>
        <a:bodyPr/>
        <a:lstStyle/>
        <a:p>
          <a:r>
            <a:rPr lang="en-US" noProof="0" dirty="0"/>
            <a:t>5</a:t>
          </a:r>
        </a:p>
      </dgm:t>
    </dgm:pt>
    <dgm:pt modelId="{AC741D0D-AB59-4F46-975E-C1258DD894F4}">
      <dgm:prSet custT="1"/>
      <dgm:spPr/>
      <dgm:t>
        <a:bodyPr/>
        <a:lstStyle/>
        <a:p>
          <a:r>
            <a:rPr lang="en-US" sz="1400" noProof="0" dirty="0"/>
            <a:t>6) Make all the documents requested by authorities and send them by PEC or upload in specific websites.</a:t>
          </a:r>
        </a:p>
      </dgm:t>
    </dgm:pt>
    <dgm:pt modelId="{BBBF4109-53EF-4FFC-B8F1-EE61E66CA099}" type="parTrans" cxnId="{88686D62-53A8-488A-95CF-3EA204E34453}">
      <dgm:prSet/>
      <dgm:spPr/>
      <dgm:t>
        <a:bodyPr/>
        <a:lstStyle/>
        <a:p>
          <a:endParaRPr lang="en-US"/>
        </a:p>
      </dgm:t>
    </dgm:pt>
    <dgm:pt modelId="{45BCAE97-22AB-4798-B298-6F727D5C90BC}" type="sibTrans" cxnId="{88686D62-53A8-488A-95CF-3EA204E34453}">
      <dgm:prSet phldrT="6" phldr="0"/>
      <dgm:spPr/>
      <dgm:t>
        <a:bodyPr/>
        <a:lstStyle/>
        <a:p>
          <a:r>
            <a:rPr lang="en-US" noProof="0" dirty="0"/>
            <a:t>6</a:t>
          </a:r>
        </a:p>
      </dgm:t>
    </dgm:pt>
    <dgm:pt modelId="{F9B60A48-EEDB-47FB-8C84-D8B037EC5353}" type="pres">
      <dgm:prSet presAssocID="{1CF9A791-8DDF-4899-8B1E-3DDF6FEBCC3A}" presName="linearFlow" presStyleCnt="0">
        <dgm:presLayoutVars>
          <dgm:dir/>
          <dgm:animLvl val="lvl"/>
          <dgm:resizeHandles val="exact"/>
        </dgm:presLayoutVars>
      </dgm:prSet>
      <dgm:spPr/>
    </dgm:pt>
    <dgm:pt modelId="{B05B90A6-7B11-4AFD-BC49-FE37B9FA290A}" type="pres">
      <dgm:prSet presAssocID="{DC975C3A-28A9-49A4-B6F0-11D720DD5BE4}" presName="compositeNode" presStyleCnt="0"/>
      <dgm:spPr/>
    </dgm:pt>
    <dgm:pt modelId="{418613B5-2345-4BC0-8697-4D4D850B87F5}" type="pres">
      <dgm:prSet presAssocID="{DC975C3A-28A9-49A4-B6F0-11D720DD5BE4}" presName="parTx" presStyleLbl="node1" presStyleIdx="0" presStyleCnt="0">
        <dgm:presLayoutVars>
          <dgm:chMax val="0"/>
          <dgm:chPref val="0"/>
          <dgm:bulletEnabled val="1"/>
        </dgm:presLayoutVars>
      </dgm:prSet>
      <dgm:spPr/>
    </dgm:pt>
    <dgm:pt modelId="{305CEDB8-5F75-4665-B5E9-4FF86DD4180F}" type="pres">
      <dgm:prSet presAssocID="{DC975C3A-28A9-49A4-B6F0-11D720DD5BE4}" presName="parSh" presStyleCnt="0"/>
      <dgm:spPr/>
    </dgm:pt>
    <dgm:pt modelId="{355C1DAD-5977-499A-AF26-5F6DDB32D222}" type="pres">
      <dgm:prSet presAssocID="{DC975C3A-28A9-49A4-B6F0-11D720DD5BE4}" presName="lineNode" presStyleLbl="alignAccFollowNode1" presStyleIdx="0" presStyleCnt="18"/>
      <dgm:spPr/>
    </dgm:pt>
    <dgm:pt modelId="{8574AD86-D489-46A0-BE98-30F87913B9A4}" type="pres">
      <dgm:prSet presAssocID="{DC975C3A-28A9-49A4-B6F0-11D720DD5BE4}" presName="lineArrowNode" presStyleLbl="alignAccFollowNode1" presStyleIdx="1" presStyleCnt="18"/>
      <dgm:spPr/>
    </dgm:pt>
    <dgm:pt modelId="{FE0F6B6A-DB1F-4B0B-A7A2-CCC918A553C7}" type="pres">
      <dgm:prSet presAssocID="{B87A021A-24AE-4A71-80B6-AC5FE054797C}" presName="sibTransNodeCircle" presStyleLbl="alignNode1" presStyleIdx="0" presStyleCnt="6">
        <dgm:presLayoutVars>
          <dgm:chMax val="0"/>
          <dgm:bulletEnabled/>
        </dgm:presLayoutVars>
      </dgm:prSet>
      <dgm:spPr/>
    </dgm:pt>
    <dgm:pt modelId="{75F59F4B-1643-4983-873E-32458AC30DD6}" type="pres">
      <dgm:prSet presAssocID="{B87A021A-24AE-4A71-80B6-AC5FE054797C}" presName="spacerBetweenCircleAndCallout" presStyleCnt="0">
        <dgm:presLayoutVars/>
      </dgm:prSet>
      <dgm:spPr/>
    </dgm:pt>
    <dgm:pt modelId="{D3272222-EC95-4931-85E3-0D1D36F8307E}" type="pres">
      <dgm:prSet presAssocID="{DC975C3A-28A9-49A4-B6F0-11D720DD5BE4}" presName="nodeText" presStyleLbl="alignAccFollowNode1" presStyleIdx="2" presStyleCnt="18">
        <dgm:presLayoutVars>
          <dgm:bulletEnabled val="1"/>
        </dgm:presLayoutVars>
      </dgm:prSet>
      <dgm:spPr/>
    </dgm:pt>
    <dgm:pt modelId="{F9363DFF-5DAB-4E3D-B42C-D44BD750BEAD}" type="pres">
      <dgm:prSet presAssocID="{B87A021A-24AE-4A71-80B6-AC5FE054797C}" presName="sibTransComposite" presStyleCnt="0"/>
      <dgm:spPr/>
    </dgm:pt>
    <dgm:pt modelId="{E4D96E4E-0FE4-4BA4-A1D5-618015C4E1FE}" type="pres">
      <dgm:prSet presAssocID="{4FB08602-477E-46F2-A6EF-46A55B33392B}" presName="compositeNode" presStyleCnt="0"/>
      <dgm:spPr/>
    </dgm:pt>
    <dgm:pt modelId="{E8649668-F850-4AE6-A461-8BD382CC8AA5}" type="pres">
      <dgm:prSet presAssocID="{4FB08602-477E-46F2-A6EF-46A55B33392B}" presName="parTx" presStyleLbl="node1" presStyleIdx="0" presStyleCnt="0">
        <dgm:presLayoutVars>
          <dgm:chMax val="0"/>
          <dgm:chPref val="0"/>
          <dgm:bulletEnabled val="1"/>
        </dgm:presLayoutVars>
      </dgm:prSet>
      <dgm:spPr/>
    </dgm:pt>
    <dgm:pt modelId="{60B4421D-CB5E-4EBD-8DD9-471FC95E618E}" type="pres">
      <dgm:prSet presAssocID="{4FB08602-477E-46F2-A6EF-46A55B33392B}" presName="parSh" presStyleCnt="0"/>
      <dgm:spPr/>
    </dgm:pt>
    <dgm:pt modelId="{9DB9A3A0-5B8B-466E-8283-61D420E2CA2B}" type="pres">
      <dgm:prSet presAssocID="{4FB08602-477E-46F2-A6EF-46A55B33392B}" presName="lineNode" presStyleLbl="alignAccFollowNode1" presStyleIdx="3" presStyleCnt="18"/>
      <dgm:spPr/>
    </dgm:pt>
    <dgm:pt modelId="{54EAED77-B98F-4587-915B-F641B53A1530}" type="pres">
      <dgm:prSet presAssocID="{4FB08602-477E-46F2-A6EF-46A55B33392B}" presName="lineArrowNode" presStyleLbl="alignAccFollowNode1" presStyleIdx="4" presStyleCnt="18"/>
      <dgm:spPr/>
    </dgm:pt>
    <dgm:pt modelId="{D26266D8-9FC1-4BA5-A7B2-747F83957862}" type="pres">
      <dgm:prSet presAssocID="{97471725-A9CB-45AC-ACFA-5517FD41942A}" presName="sibTransNodeCircle" presStyleLbl="alignNode1" presStyleIdx="1" presStyleCnt="6">
        <dgm:presLayoutVars>
          <dgm:chMax val="0"/>
          <dgm:bulletEnabled/>
        </dgm:presLayoutVars>
      </dgm:prSet>
      <dgm:spPr/>
    </dgm:pt>
    <dgm:pt modelId="{5FD428B6-350A-431D-881F-B741B607AE41}" type="pres">
      <dgm:prSet presAssocID="{97471725-A9CB-45AC-ACFA-5517FD41942A}" presName="spacerBetweenCircleAndCallout" presStyleCnt="0">
        <dgm:presLayoutVars/>
      </dgm:prSet>
      <dgm:spPr/>
    </dgm:pt>
    <dgm:pt modelId="{D3494C90-9C71-4220-A94B-1FD35C90C1FC}" type="pres">
      <dgm:prSet presAssocID="{4FB08602-477E-46F2-A6EF-46A55B33392B}" presName="nodeText" presStyleLbl="alignAccFollowNode1" presStyleIdx="5" presStyleCnt="18">
        <dgm:presLayoutVars>
          <dgm:bulletEnabled val="1"/>
        </dgm:presLayoutVars>
      </dgm:prSet>
      <dgm:spPr/>
    </dgm:pt>
    <dgm:pt modelId="{9FED32E7-2294-4280-AEF0-D6C2068136A1}" type="pres">
      <dgm:prSet presAssocID="{97471725-A9CB-45AC-ACFA-5517FD41942A}" presName="sibTransComposite" presStyleCnt="0"/>
      <dgm:spPr/>
    </dgm:pt>
    <dgm:pt modelId="{C57600DB-99FD-434F-8A67-E81C702B91FC}" type="pres">
      <dgm:prSet presAssocID="{4DD20451-406F-4E0C-9108-DF16AAE523E7}" presName="compositeNode" presStyleCnt="0"/>
      <dgm:spPr/>
    </dgm:pt>
    <dgm:pt modelId="{4C88239A-33B8-49D0-9B13-D129AA9AEC3F}" type="pres">
      <dgm:prSet presAssocID="{4DD20451-406F-4E0C-9108-DF16AAE523E7}" presName="parTx" presStyleLbl="node1" presStyleIdx="0" presStyleCnt="0">
        <dgm:presLayoutVars>
          <dgm:chMax val="0"/>
          <dgm:chPref val="0"/>
          <dgm:bulletEnabled val="1"/>
        </dgm:presLayoutVars>
      </dgm:prSet>
      <dgm:spPr/>
    </dgm:pt>
    <dgm:pt modelId="{B529816F-7E56-49CE-868C-1606B82822A1}" type="pres">
      <dgm:prSet presAssocID="{4DD20451-406F-4E0C-9108-DF16AAE523E7}" presName="parSh" presStyleCnt="0"/>
      <dgm:spPr/>
    </dgm:pt>
    <dgm:pt modelId="{853C05A6-FA72-4399-8C8C-BF00A3F68140}" type="pres">
      <dgm:prSet presAssocID="{4DD20451-406F-4E0C-9108-DF16AAE523E7}" presName="lineNode" presStyleLbl="alignAccFollowNode1" presStyleIdx="6" presStyleCnt="18"/>
      <dgm:spPr/>
    </dgm:pt>
    <dgm:pt modelId="{6613DA57-95C7-4642-A9E3-200B7CDFE87C}" type="pres">
      <dgm:prSet presAssocID="{4DD20451-406F-4E0C-9108-DF16AAE523E7}" presName="lineArrowNode" presStyleLbl="alignAccFollowNode1" presStyleIdx="7" presStyleCnt="18"/>
      <dgm:spPr/>
    </dgm:pt>
    <dgm:pt modelId="{FB7DE86E-240F-43FC-BC5C-10F430CED0DB}" type="pres">
      <dgm:prSet presAssocID="{64DEEB4E-FBC1-48FE-9597-3812A7E3AF47}" presName="sibTransNodeCircle" presStyleLbl="alignNode1" presStyleIdx="2" presStyleCnt="6">
        <dgm:presLayoutVars>
          <dgm:chMax val="0"/>
          <dgm:bulletEnabled/>
        </dgm:presLayoutVars>
      </dgm:prSet>
      <dgm:spPr/>
    </dgm:pt>
    <dgm:pt modelId="{70EA8D1E-00B8-4147-AF91-2D8A9DE4A899}" type="pres">
      <dgm:prSet presAssocID="{64DEEB4E-FBC1-48FE-9597-3812A7E3AF47}" presName="spacerBetweenCircleAndCallout" presStyleCnt="0">
        <dgm:presLayoutVars/>
      </dgm:prSet>
      <dgm:spPr/>
    </dgm:pt>
    <dgm:pt modelId="{3064CF40-7072-43D8-84E4-6DEEECFCBEBE}" type="pres">
      <dgm:prSet presAssocID="{4DD20451-406F-4E0C-9108-DF16AAE523E7}" presName="nodeText" presStyleLbl="alignAccFollowNode1" presStyleIdx="8" presStyleCnt="18">
        <dgm:presLayoutVars>
          <dgm:bulletEnabled val="1"/>
        </dgm:presLayoutVars>
      </dgm:prSet>
      <dgm:spPr/>
    </dgm:pt>
    <dgm:pt modelId="{6B5BDEF9-F006-428A-B1C0-2DF45585DF5A}" type="pres">
      <dgm:prSet presAssocID="{64DEEB4E-FBC1-48FE-9597-3812A7E3AF47}" presName="sibTransComposite" presStyleCnt="0"/>
      <dgm:spPr/>
    </dgm:pt>
    <dgm:pt modelId="{531BEBA8-2E33-4849-B241-58D2DAAB9E65}" type="pres">
      <dgm:prSet presAssocID="{EC3E85B3-0627-4E17-8B82-121CB6883ED3}" presName="compositeNode" presStyleCnt="0"/>
      <dgm:spPr/>
    </dgm:pt>
    <dgm:pt modelId="{7EEEF2C1-DC51-451D-9F5A-77D48C2C12FA}" type="pres">
      <dgm:prSet presAssocID="{EC3E85B3-0627-4E17-8B82-121CB6883ED3}" presName="parTx" presStyleLbl="node1" presStyleIdx="0" presStyleCnt="0">
        <dgm:presLayoutVars>
          <dgm:chMax val="0"/>
          <dgm:chPref val="0"/>
          <dgm:bulletEnabled val="1"/>
        </dgm:presLayoutVars>
      </dgm:prSet>
      <dgm:spPr/>
    </dgm:pt>
    <dgm:pt modelId="{806CBA1C-E0F9-43E5-91EF-682CB3E78AC5}" type="pres">
      <dgm:prSet presAssocID="{EC3E85B3-0627-4E17-8B82-121CB6883ED3}" presName="parSh" presStyleCnt="0"/>
      <dgm:spPr/>
    </dgm:pt>
    <dgm:pt modelId="{141D5DBB-67AB-470F-AE5D-5487D465AB8F}" type="pres">
      <dgm:prSet presAssocID="{EC3E85B3-0627-4E17-8B82-121CB6883ED3}" presName="lineNode" presStyleLbl="alignAccFollowNode1" presStyleIdx="9" presStyleCnt="18"/>
      <dgm:spPr/>
    </dgm:pt>
    <dgm:pt modelId="{B9109820-BB60-4E5A-8FF3-75B1AF4A77D6}" type="pres">
      <dgm:prSet presAssocID="{EC3E85B3-0627-4E17-8B82-121CB6883ED3}" presName="lineArrowNode" presStyleLbl="alignAccFollowNode1" presStyleIdx="10" presStyleCnt="18"/>
      <dgm:spPr/>
    </dgm:pt>
    <dgm:pt modelId="{4C7DDBC3-60B9-4FBD-AD6E-A05B10601558}" type="pres">
      <dgm:prSet presAssocID="{C1DB8887-258E-424F-979E-B00BA983CD66}" presName="sibTransNodeCircle" presStyleLbl="alignNode1" presStyleIdx="3" presStyleCnt="6">
        <dgm:presLayoutVars>
          <dgm:chMax val="0"/>
          <dgm:bulletEnabled/>
        </dgm:presLayoutVars>
      </dgm:prSet>
      <dgm:spPr/>
    </dgm:pt>
    <dgm:pt modelId="{145D6B0A-6520-4E3B-98C7-CB96AD1C0707}" type="pres">
      <dgm:prSet presAssocID="{C1DB8887-258E-424F-979E-B00BA983CD66}" presName="spacerBetweenCircleAndCallout" presStyleCnt="0">
        <dgm:presLayoutVars/>
      </dgm:prSet>
      <dgm:spPr/>
    </dgm:pt>
    <dgm:pt modelId="{4F1CDD79-7007-4812-9BC8-FF5C8B2751FA}" type="pres">
      <dgm:prSet presAssocID="{EC3E85B3-0627-4E17-8B82-121CB6883ED3}" presName="nodeText" presStyleLbl="alignAccFollowNode1" presStyleIdx="11" presStyleCnt="18">
        <dgm:presLayoutVars>
          <dgm:bulletEnabled val="1"/>
        </dgm:presLayoutVars>
      </dgm:prSet>
      <dgm:spPr/>
    </dgm:pt>
    <dgm:pt modelId="{376B61DB-8749-46FD-9943-CB0AEF390A65}" type="pres">
      <dgm:prSet presAssocID="{C1DB8887-258E-424F-979E-B00BA983CD66}" presName="sibTransComposite" presStyleCnt="0"/>
      <dgm:spPr/>
    </dgm:pt>
    <dgm:pt modelId="{B96B8FBD-FF72-44FD-8786-941A41551DC4}" type="pres">
      <dgm:prSet presAssocID="{3A38BD1E-0CD8-483A-8383-BA51E6C9B41A}" presName="compositeNode" presStyleCnt="0"/>
      <dgm:spPr/>
    </dgm:pt>
    <dgm:pt modelId="{D006BE51-2C75-4A73-97CE-826D7C9EF515}" type="pres">
      <dgm:prSet presAssocID="{3A38BD1E-0CD8-483A-8383-BA51E6C9B41A}" presName="parTx" presStyleLbl="node1" presStyleIdx="0" presStyleCnt="0">
        <dgm:presLayoutVars>
          <dgm:chMax val="0"/>
          <dgm:chPref val="0"/>
          <dgm:bulletEnabled val="1"/>
        </dgm:presLayoutVars>
      </dgm:prSet>
      <dgm:spPr/>
    </dgm:pt>
    <dgm:pt modelId="{A23F4968-2A28-40F5-92AC-FB156F3D2E34}" type="pres">
      <dgm:prSet presAssocID="{3A38BD1E-0CD8-483A-8383-BA51E6C9B41A}" presName="parSh" presStyleCnt="0"/>
      <dgm:spPr/>
    </dgm:pt>
    <dgm:pt modelId="{1632A492-50C0-48A2-B562-16A46EB8D41F}" type="pres">
      <dgm:prSet presAssocID="{3A38BD1E-0CD8-483A-8383-BA51E6C9B41A}" presName="lineNode" presStyleLbl="alignAccFollowNode1" presStyleIdx="12" presStyleCnt="18"/>
      <dgm:spPr/>
    </dgm:pt>
    <dgm:pt modelId="{18FDBB06-0CDB-49B3-843D-C0DBF12E2C09}" type="pres">
      <dgm:prSet presAssocID="{3A38BD1E-0CD8-483A-8383-BA51E6C9B41A}" presName="lineArrowNode" presStyleLbl="alignAccFollowNode1" presStyleIdx="13" presStyleCnt="18"/>
      <dgm:spPr/>
    </dgm:pt>
    <dgm:pt modelId="{4D4F6E99-63C3-4FA0-93F0-D6B344E52FE8}" type="pres">
      <dgm:prSet presAssocID="{72A734F0-FB93-442F-B7B6-6C223F590747}" presName="sibTransNodeCircle" presStyleLbl="alignNode1" presStyleIdx="4" presStyleCnt="6">
        <dgm:presLayoutVars>
          <dgm:chMax val="0"/>
          <dgm:bulletEnabled/>
        </dgm:presLayoutVars>
      </dgm:prSet>
      <dgm:spPr/>
    </dgm:pt>
    <dgm:pt modelId="{333BFB04-AB4F-49B6-ADE3-836118E93C08}" type="pres">
      <dgm:prSet presAssocID="{72A734F0-FB93-442F-B7B6-6C223F590747}" presName="spacerBetweenCircleAndCallout" presStyleCnt="0">
        <dgm:presLayoutVars/>
      </dgm:prSet>
      <dgm:spPr/>
    </dgm:pt>
    <dgm:pt modelId="{63344C65-4BEE-486F-B6F4-A23A1EBB3416}" type="pres">
      <dgm:prSet presAssocID="{3A38BD1E-0CD8-483A-8383-BA51E6C9B41A}" presName="nodeText" presStyleLbl="alignAccFollowNode1" presStyleIdx="14" presStyleCnt="18">
        <dgm:presLayoutVars>
          <dgm:bulletEnabled val="1"/>
        </dgm:presLayoutVars>
      </dgm:prSet>
      <dgm:spPr/>
    </dgm:pt>
    <dgm:pt modelId="{6862019D-EDDC-4084-ACC3-0026B368E80D}" type="pres">
      <dgm:prSet presAssocID="{72A734F0-FB93-442F-B7B6-6C223F590747}" presName="sibTransComposite" presStyleCnt="0"/>
      <dgm:spPr/>
    </dgm:pt>
    <dgm:pt modelId="{8FE6F2C2-2DB3-427A-8699-F13C1DB05DD9}" type="pres">
      <dgm:prSet presAssocID="{AC741D0D-AB59-4F46-975E-C1258DD894F4}" presName="compositeNode" presStyleCnt="0"/>
      <dgm:spPr/>
    </dgm:pt>
    <dgm:pt modelId="{717DC8A4-059C-4186-93FD-E9BF91A46D88}" type="pres">
      <dgm:prSet presAssocID="{AC741D0D-AB59-4F46-975E-C1258DD894F4}" presName="parTx" presStyleLbl="node1" presStyleIdx="0" presStyleCnt="0">
        <dgm:presLayoutVars>
          <dgm:chMax val="0"/>
          <dgm:chPref val="0"/>
          <dgm:bulletEnabled val="1"/>
        </dgm:presLayoutVars>
      </dgm:prSet>
      <dgm:spPr/>
    </dgm:pt>
    <dgm:pt modelId="{84A76037-D7B9-4274-AD49-39269DBF66D6}" type="pres">
      <dgm:prSet presAssocID="{AC741D0D-AB59-4F46-975E-C1258DD894F4}" presName="parSh" presStyleCnt="0"/>
      <dgm:spPr/>
    </dgm:pt>
    <dgm:pt modelId="{B46AF983-53A3-4DA0-89D6-B1F2475771C3}" type="pres">
      <dgm:prSet presAssocID="{AC741D0D-AB59-4F46-975E-C1258DD894F4}" presName="lineNode" presStyleLbl="alignAccFollowNode1" presStyleIdx="15" presStyleCnt="18"/>
      <dgm:spPr/>
    </dgm:pt>
    <dgm:pt modelId="{17A198E9-2459-4A8C-8D51-9AA06830F6FD}" type="pres">
      <dgm:prSet presAssocID="{AC741D0D-AB59-4F46-975E-C1258DD894F4}" presName="lineArrowNode" presStyleLbl="alignAccFollowNode1" presStyleIdx="16" presStyleCnt="18"/>
      <dgm:spPr/>
    </dgm:pt>
    <dgm:pt modelId="{BB0ABD6E-5E86-4ED9-B58C-8EA341093978}" type="pres">
      <dgm:prSet presAssocID="{45BCAE97-22AB-4798-B298-6F727D5C90BC}" presName="sibTransNodeCircle" presStyleLbl="alignNode1" presStyleIdx="5" presStyleCnt="6">
        <dgm:presLayoutVars>
          <dgm:chMax val="0"/>
          <dgm:bulletEnabled/>
        </dgm:presLayoutVars>
      </dgm:prSet>
      <dgm:spPr/>
    </dgm:pt>
    <dgm:pt modelId="{CD8AAE47-CD40-4C84-B5AC-DC982F3E6652}" type="pres">
      <dgm:prSet presAssocID="{45BCAE97-22AB-4798-B298-6F727D5C90BC}" presName="spacerBetweenCircleAndCallout" presStyleCnt="0">
        <dgm:presLayoutVars/>
      </dgm:prSet>
      <dgm:spPr/>
    </dgm:pt>
    <dgm:pt modelId="{A92FE90E-7603-4803-B125-CD99D62A8A0F}" type="pres">
      <dgm:prSet presAssocID="{AC741D0D-AB59-4F46-975E-C1258DD894F4}" presName="nodeText" presStyleLbl="alignAccFollowNode1" presStyleIdx="17" presStyleCnt="18">
        <dgm:presLayoutVars>
          <dgm:bulletEnabled val="1"/>
        </dgm:presLayoutVars>
      </dgm:prSet>
      <dgm:spPr/>
    </dgm:pt>
  </dgm:ptLst>
  <dgm:cxnLst>
    <dgm:cxn modelId="{3D1F230D-34DE-47E5-9D59-9742877563BC}" type="presOf" srcId="{72A734F0-FB93-442F-B7B6-6C223F590747}" destId="{4D4F6E99-63C3-4FA0-93F0-D6B344E52FE8}" srcOrd="0" destOrd="0" presId="urn:microsoft.com/office/officeart/2016/7/layout/LinearArrowProcessNumbered"/>
    <dgm:cxn modelId="{B8FD9C0D-8AAD-46B5-B39B-8D0E007D2B28}" type="presOf" srcId="{64DEEB4E-FBC1-48FE-9597-3812A7E3AF47}" destId="{FB7DE86E-240F-43FC-BC5C-10F430CED0DB}" srcOrd="0" destOrd="0" presId="urn:microsoft.com/office/officeart/2016/7/layout/LinearArrowProcessNumbered"/>
    <dgm:cxn modelId="{8B81DF33-A36F-48BF-8BCE-0A8DB16C5F8E}" srcId="{1CF9A791-8DDF-4899-8B1E-3DDF6FEBCC3A}" destId="{4FB08602-477E-46F2-A6EF-46A55B33392B}" srcOrd="1" destOrd="0" parTransId="{E63CBA82-F7BD-43BA-943C-1CCFAAA89F0D}" sibTransId="{97471725-A9CB-45AC-ACFA-5517FD41942A}"/>
    <dgm:cxn modelId="{88686D62-53A8-488A-95CF-3EA204E34453}" srcId="{1CF9A791-8DDF-4899-8B1E-3DDF6FEBCC3A}" destId="{AC741D0D-AB59-4F46-975E-C1258DD894F4}" srcOrd="5" destOrd="0" parTransId="{BBBF4109-53EF-4FFC-B8F1-EE61E66CA099}" sibTransId="{45BCAE97-22AB-4798-B298-6F727D5C90BC}"/>
    <dgm:cxn modelId="{D191F050-23C8-4DE1-8645-C6C5F3ADB7A3}" srcId="{1CF9A791-8DDF-4899-8B1E-3DDF6FEBCC3A}" destId="{4DD20451-406F-4E0C-9108-DF16AAE523E7}" srcOrd="2" destOrd="0" parTransId="{D3ECFCF2-22E5-4377-A801-824C7E247B49}" sibTransId="{64DEEB4E-FBC1-48FE-9597-3812A7E3AF47}"/>
    <dgm:cxn modelId="{4E0E3A51-AEC7-41B8-8325-B886965A0138}" type="presOf" srcId="{B87A021A-24AE-4A71-80B6-AC5FE054797C}" destId="{FE0F6B6A-DB1F-4B0B-A7A2-CCC918A553C7}" srcOrd="0" destOrd="0" presId="urn:microsoft.com/office/officeart/2016/7/layout/LinearArrowProcessNumbered"/>
    <dgm:cxn modelId="{A7799954-084F-4B19-9694-B2E2552E6A7C}" type="presOf" srcId="{C1DB8887-258E-424F-979E-B00BA983CD66}" destId="{4C7DDBC3-60B9-4FBD-AD6E-A05B10601558}" srcOrd="0" destOrd="0" presId="urn:microsoft.com/office/officeart/2016/7/layout/LinearArrowProcessNumbered"/>
    <dgm:cxn modelId="{33447582-1FD4-4727-93E8-70746FA608EA}" srcId="{1CF9A791-8DDF-4899-8B1E-3DDF6FEBCC3A}" destId="{3A38BD1E-0CD8-483A-8383-BA51E6C9B41A}" srcOrd="4" destOrd="0" parTransId="{5FD58BEB-B109-410F-B4D6-22A83ECAEDEA}" sibTransId="{72A734F0-FB93-442F-B7B6-6C223F590747}"/>
    <dgm:cxn modelId="{18557C84-94F2-45C3-A169-4765571AD6CD}" srcId="{1CF9A791-8DDF-4899-8B1E-3DDF6FEBCC3A}" destId="{DC975C3A-28A9-49A4-B6F0-11D720DD5BE4}" srcOrd="0" destOrd="0" parTransId="{FC8B86AC-B31E-4E53-8E77-11EB6442B65A}" sibTransId="{B87A021A-24AE-4A71-80B6-AC5FE054797C}"/>
    <dgm:cxn modelId="{EFBFA595-D463-4ACE-906E-39106DF18241}" srcId="{1CF9A791-8DDF-4899-8B1E-3DDF6FEBCC3A}" destId="{EC3E85B3-0627-4E17-8B82-121CB6883ED3}" srcOrd="3" destOrd="0" parTransId="{0F4D6A7F-A737-42E6-B164-EA8AE776E861}" sibTransId="{C1DB8887-258E-424F-979E-B00BA983CD66}"/>
    <dgm:cxn modelId="{386610A2-4AAE-46EB-901E-0E0BA8817002}" type="presOf" srcId="{EC3E85B3-0627-4E17-8B82-121CB6883ED3}" destId="{4F1CDD79-7007-4812-9BC8-FF5C8B2751FA}" srcOrd="0" destOrd="0" presId="urn:microsoft.com/office/officeart/2016/7/layout/LinearArrowProcessNumbered"/>
    <dgm:cxn modelId="{56EECAB9-4EEC-44F6-BA20-C71D187E7CC9}" type="presOf" srcId="{4FB08602-477E-46F2-A6EF-46A55B33392B}" destId="{D3494C90-9C71-4220-A94B-1FD35C90C1FC}" srcOrd="0" destOrd="0" presId="urn:microsoft.com/office/officeart/2016/7/layout/LinearArrowProcessNumbered"/>
    <dgm:cxn modelId="{AC8185BE-AD89-4819-B77A-01D887905EFA}" type="presOf" srcId="{45BCAE97-22AB-4798-B298-6F727D5C90BC}" destId="{BB0ABD6E-5E86-4ED9-B58C-8EA341093978}" srcOrd="0" destOrd="0" presId="urn:microsoft.com/office/officeart/2016/7/layout/LinearArrowProcessNumbered"/>
    <dgm:cxn modelId="{E3BA9AC3-0ACD-44B4-91FB-6E4A08386C34}" type="presOf" srcId="{AC741D0D-AB59-4F46-975E-C1258DD894F4}" destId="{A92FE90E-7603-4803-B125-CD99D62A8A0F}" srcOrd="0" destOrd="0" presId="urn:microsoft.com/office/officeart/2016/7/layout/LinearArrowProcessNumbered"/>
    <dgm:cxn modelId="{1E0008D5-AAC7-49E4-9210-77414039576E}" type="presOf" srcId="{97471725-A9CB-45AC-ACFA-5517FD41942A}" destId="{D26266D8-9FC1-4BA5-A7B2-747F83957862}" srcOrd="0" destOrd="0" presId="urn:microsoft.com/office/officeart/2016/7/layout/LinearArrowProcessNumbered"/>
    <dgm:cxn modelId="{4BCE66D5-9792-4BB8-8365-C507890C88EB}" type="presOf" srcId="{1CF9A791-8DDF-4899-8B1E-3DDF6FEBCC3A}" destId="{F9B60A48-EEDB-47FB-8C84-D8B037EC5353}" srcOrd="0" destOrd="0" presId="urn:microsoft.com/office/officeart/2016/7/layout/LinearArrowProcessNumbered"/>
    <dgm:cxn modelId="{543CD3E5-17EF-4464-9EB3-A84CF2FE5B17}" type="presOf" srcId="{4DD20451-406F-4E0C-9108-DF16AAE523E7}" destId="{3064CF40-7072-43D8-84E4-6DEEECFCBEBE}" srcOrd="0" destOrd="0" presId="urn:microsoft.com/office/officeart/2016/7/layout/LinearArrowProcessNumbered"/>
    <dgm:cxn modelId="{B6ABD8E5-505C-4F97-AECB-8FB8D1DC98CF}" type="presOf" srcId="{3A38BD1E-0CD8-483A-8383-BA51E6C9B41A}" destId="{63344C65-4BEE-486F-B6F4-A23A1EBB3416}" srcOrd="0" destOrd="0" presId="urn:microsoft.com/office/officeart/2016/7/layout/LinearArrowProcessNumbered"/>
    <dgm:cxn modelId="{FE9C6CEB-7496-4C3C-B073-4D74A1A6ACF8}" type="presOf" srcId="{DC975C3A-28A9-49A4-B6F0-11D720DD5BE4}" destId="{D3272222-EC95-4931-85E3-0D1D36F8307E}" srcOrd="0" destOrd="0" presId="urn:microsoft.com/office/officeart/2016/7/layout/LinearArrowProcessNumbered"/>
    <dgm:cxn modelId="{B7B1A9C0-251D-470C-BDCD-21449BA4B4CF}" type="presParOf" srcId="{F9B60A48-EEDB-47FB-8C84-D8B037EC5353}" destId="{B05B90A6-7B11-4AFD-BC49-FE37B9FA290A}" srcOrd="0" destOrd="0" presId="urn:microsoft.com/office/officeart/2016/7/layout/LinearArrowProcessNumbered"/>
    <dgm:cxn modelId="{06165EA1-6B59-4C14-ABBC-E64B2D14A6B2}" type="presParOf" srcId="{B05B90A6-7B11-4AFD-BC49-FE37B9FA290A}" destId="{418613B5-2345-4BC0-8697-4D4D850B87F5}" srcOrd="0" destOrd="0" presId="urn:microsoft.com/office/officeart/2016/7/layout/LinearArrowProcessNumbered"/>
    <dgm:cxn modelId="{C1E920FF-D551-472D-A76E-58B7D9C329F5}" type="presParOf" srcId="{B05B90A6-7B11-4AFD-BC49-FE37B9FA290A}" destId="{305CEDB8-5F75-4665-B5E9-4FF86DD4180F}" srcOrd="1" destOrd="0" presId="urn:microsoft.com/office/officeart/2016/7/layout/LinearArrowProcessNumbered"/>
    <dgm:cxn modelId="{016C4ED5-7948-45CB-9FCC-17F48F3F103B}" type="presParOf" srcId="{305CEDB8-5F75-4665-B5E9-4FF86DD4180F}" destId="{355C1DAD-5977-499A-AF26-5F6DDB32D222}" srcOrd="0" destOrd="0" presId="urn:microsoft.com/office/officeart/2016/7/layout/LinearArrowProcessNumbered"/>
    <dgm:cxn modelId="{542A1820-559E-4ABD-95E8-F62BAAFEC2BB}" type="presParOf" srcId="{305CEDB8-5F75-4665-B5E9-4FF86DD4180F}" destId="{8574AD86-D489-46A0-BE98-30F87913B9A4}" srcOrd="1" destOrd="0" presId="urn:microsoft.com/office/officeart/2016/7/layout/LinearArrowProcessNumbered"/>
    <dgm:cxn modelId="{1A0D8C83-9144-45BB-9E52-2576D6595F69}" type="presParOf" srcId="{305CEDB8-5F75-4665-B5E9-4FF86DD4180F}" destId="{FE0F6B6A-DB1F-4B0B-A7A2-CCC918A553C7}" srcOrd="2" destOrd="0" presId="urn:microsoft.com/office/officeart/2016/7/layout/LinearArrowProcessNumbered"/>
    <dgm:cxn modelId="{651F2F75-9ED9-44F9-B155-760DF8433501}" type="presParOf" srcId="{305CEDB8-5F75-4665-B5E9-4FF86DD4180F}" destId="{75F59F4B-1643-4983-873E-32458AC30DD6}" srcOrd="3" destOrd="0" presId="urn:microsoft.com/office/officeart/2016/7/layout/LinearArrowProcessNumbered"/>
    <dgm:cxn modelId="{62609569-27EA-4AA9-A0F5-081AB30C0A00}" type="presParOf" srcId="{B05B90A6-7B11-4AFD-BC49-FE37B9FA290A}" destId="{D3272222-EC95-4931-85E3-0D1D36F8307E}" srcOrd="2" destOrd="0" presId="urn:microsoft.com/office/officeart/2016/7/layout/LinearArrowProcessNumbered"/>
    <dgm:cxn modelId="{71EFE956-E4AC-4D2C-AFDF-A300615CD24F}" type="presParOf" srcId="{F9B60A48-EEDB-47FB-8C84-D8B037EC5353}" destId="{F9363DFF-5DAB-4E3D-B42C-D44BD750BEAD}" srcOrd="1" destOrd="0" presId="urn:microsoft.com/office/officeart/2016/7/layout/LinearArrowProcessNumbered"/>
    <dgm:cxn modelId="{55D3B01C-6AEF-42DB-AA12-DB5B00BF969E}" type="presParOf" srcId="{F9B60A48-EEDB-47FB-8C84-D8B037EC5353}" destId="{E4D96E4E-0FE4-4BA4-A1D5-618015C4E1FE}" srcOrd="2" destOrd="0" presId="urn:microsoft.com/office/officeart/2016/7/layout/LinearArrowProcessNumbered"/>
    <dgm:cxn modelId="{321C4E70-35E1-41D3-90E4-1136D7F0C4F7}" type="presParOf" srcId="{E4D96E4E-0FE4-4BA4-A1D5-618015C4E1FE}" destId="{E8649668-F850-4AE6-A461-8BD382CC8AA5}" srcOrd="0" destOrd="0" presId="urn:microsoft.com/office/officeart/2016/7/layout/LinearArrowProcessNumbered"/>
    <dgm:cxn modelId="{E3E63671-4C9B-4EBC-AA9D-969309F99EB5}" type="presParOf" srcId="{E4D96E4E-0FE4-4BA4-A1D5-618015C4E1FE}" destId="{60B4421D-CB5E-4EBD-8DD9-471FC95E618E}" srcOrd="1" destOrd="0" presId="urn:microsoft.com/office/officeart/2016/7/layout/LinearArrowProcessNumbered"/>
    <dgm:cxn modelId="{7B042C10-31BA-45C5-8FE2-F249B6906A72}" type="presParOf" srcId="{60B4421D-CB5E-4EBD-8DD9-471FC95E618E}" destId="{9DB9A3A0-5B8B-466E-8283-61D420E2CA2B}" srcOrd="0" destOrd="0" presId="urn:microsoft.com/office/officeart/2016/7/layout/LinearArrowProcessNumbered"/>
    <dgm:cxn modelId="{02549163-F7A3-4B04-AB74-83100008DE76}" type="presParOf" srcId="{60B4421D-CB5E-4EBD-8DD9-471FC95E618E}" destId="{54EAED77-B98F-4587-915B-F641B53A1530}" srcOrd="1" destOrd="0" presId="urn:microsoft.com/office/officeart/2016/7/layout/LinearArrowProcessNumbered"/>
    <dgm:cxn modelId="{35A976AD-4761-495F-9969-EDC049DBB80A}" type="presParOf" srcId="{60B4421D-CB5E-4EBD-8DD9-471FC95E618E}" destId="{D26266D8-9FC1-4BA5-A7B2-747F83957862}" srcOrd="2" destOrd="0" presId="urn:microsoft.com/office/officeart/2016/7/layout/LinearArrowProcessNumbered"/>
    <dgm:cxn modelId="{343783A9-DCD5-4C5C-944D-E71D06F1C815}" type="presParOf" srcId="{60B4421D-CB5E-4EBD-8DD9-471FC95E618E}" destId="{5FD428B6-350A-431D-881F-B741B607AE41}" srcOrd="3" destOrd="0" presId="urn:microsoft.com/office/officeart/2016/7/layout/LinearArrowProcessNumbered"/>
    <dgm:cxn modelId="{A32EFB30-A9CD-4A1C-A56E-F8A6A80B2B69}" type="presParOf" srcId="{E4D96E4E-0FE4-4BA4-A1D5-618015C4E1FE}" destId="{D3494C90-9C71-4220-A94B-1FD35C90C1FC}" srcOrd="2" destOrd="0" presId="urn:microsoft.com/office/officeart/2016/7/layout/LinearArrowProcessNumbered"/>
    <dgm:cxn modelId="{F851CA8D-26C8-4F90-AF80-5060E1B61C92}" type="presParOf" srcId="{F9B60A48-EEDB-47FB-8C84-D8B037EC5353}" destId="{9FED32E7-2294-4280-AEF0-D6C2068136A1}" srcOrd="3" destOrd="0" presId="urn:microsoft.com/office/officeart/2016/7/layout/LinearArrowProcessNumbered"/>
    <dgm:cxn modelId="{1304C0E6-727F-4F14-9317-5171AF3A943C}" type="presParOf" srcId="{F9B60A48-EEDB-47FB-8C84-D8B037EC5353}" destId="{C57600DB-99FD-434F-8A67-E81C702B91FC}" srcOrd="4" destOrd="0" presId="urn:microsoft.com/office/officeart/2016/7/layout/LinearArrowProcessNumbered"/>
    <dgm:cxn modelId="{DAC8BBB0-44DB-4AA8-AE39-96684BF26DE0}" type="presParOf" srcId="{C57600DB-99FD-434F-8A67-E81C702B91FC}" destId="{4C88239A-33B8-49D0-9B13-D129AA9AEC3F}" srcOrd="0" destOrd="0" presId="urn:microsoft.com/office/officeart/2016/7/layout/LinearArrowProcessNumbered"/>
    <dgm:cxn modelId="{0BB2E28A-5C26-4D9F-A7F0-D8522FB9C324}" type="presParOf" srcId="{C57600DB-99FD-434F-8A67-E81C702B91FC}" destId="{B529816F-7E56-49CE-868C-1606B82822A1}" srcOrd="1" destOrd="0" presId="urn:microsoft.com/office/officeart/2016/7/layout/LinearArrowProcessNumbered"/>
    <dgm:cxn modelId="{509EB879-4907-4D47-B09F-F5D31263D431}" type="presParOf" srcId="{B529816F-7E56-49CE-868C-1606B82822A1}" destId="{853C05A6-FA72-4399-8C8C-BF00A3F68140}" srcOrd="0" destOrd="0" presId="urn:microsoft.com/office/officeart/2016/7/layout/LinearArrowProcessNumbered"/>
    <dgm:cxn modelId="{30C3608F-99FA-4851-9EED-E39BD74A32FE}" type="presParOf" srcId="{B529816F-7E56-49CE-868C-1606B82822A1}" destId="{6613DA57-95C7-4642-A9E3-200B7CDFE87C}" srcOrd="1" destOrd="0" presId="urn:microsoft.com/office/officeart/2016/7/layout/LinearArrowProcessNumbered"/>
    <dgm:cxn modelId="{DC36FED3-166E-4854-B9CC-30D9F7C417F7}" type="presParOf" srcId="{B529816F-7E56-49CE-868C-1606B82822A1}" destId="{FB7DE86E-240F-43FC-BC5C-10F430CED0DB}" srcOrd="2" destOrd="0" presId="urn:microsoft.com/office/officeart/2016/7/layout/LinearArrowProcessNumbered"/>
    <dgm:cxn modelId="{265E5256-39C0-4188-BFC1-949ED2CBC0A4}" type="presParOf" srcId="{B529816F-7E56-49CE-868C-1606B82822A1}" destId="{70EA8D1E-00B8-4147-AF91-2D8A9DE4A899}" srcOrd="3" destOrd="0" presId="urn:microsoft.com/office/officeart/2016/7/layout/LinearArrowProcessNumbered"/>
    <dgm:cxn modelId="{C80C63B8-EA61-4581-B98D-ED4665B06660}" type="presParOf" srcId="{C57600DB-99FD-434F-8A67-E81C702B91FC}" destId="{3064CF40-7072-43D8-84E4-6DEEECFCBEBE}" srcOrd="2" destOrd="0" presId="urn:microsoft.com/office/officeart/2016/7/layout/LinearArrowProcessNumbered"/>
    <dgm:cxn modelId="{ED3C559F-7982-4DB7-B610-8D22133385E6}" type="presParOf" srcId="{F9B60A48-EEDB-47FB-8C84-D8B037EC5353}" destId="{6B5BDEF9-F006-428A-B1C0-2DF45585DF5A}" srcOrd="5" destOrd="0" presId="urn:microsoft.com/office/officeart/2016/7/layout/LinearArrowProcessNumbered"/>
    <dgm:cxn modelId="{94F59302-AF10-4CA9-B453-4B60943F70ED}" type="presParOf" srcId="{F9B60A48-EEDB-47FB-8C84-D8B037EC5353}" destId="{531BEBA8-2E33-4849-B241-58D2DAAB9E65}" srcOrd="6" destOrd="0" presId="urn:microsoft.com/office/officeart/2016/7/layout/LinearArrowProcessNumbered"/>
    <dgm:cxn modelId="{A600B5C9-FC61-461B-8BCF-2707F26B04F5}" type="presParOf" srcId="{531BEBA8-2E33-4849-B241-58D2DAAB9E65}" destId="{7EEEF2C1-DC51-451D-9F5A-77D48C2C12FA}" srcOrd="0" destOrd="0" presId="urn:microsoft.com/office/officeart/2016/7/layout/LinearArrowProcessNumbered"/>
    <dgm:cxn modelId="{07EC2333-B78F-46D1-927E-EAB6DEAEBDE0}" type="presParOf" srcId="{531BEBA8-2E33-4849-B241-58D2DAAB9E65}" destId="{806CBA1C-E0F9-43E5-91EF-682CB3E78AC5}" srcOrd="1" destOrd="0" presId="urn:microsoft.com/office/officeart/2016/7/layout/LinearArrowProcessNumbered"/>
    <dgm:cxn modelId="{D41E52D5-DE88-4720-A5C9-C4FC2DFFE2C4}" type="presParOf" srcId="{806CBA1C-E0F9-43E5-91EF-682CB3E78AC5}" destId="{141D5DBB-67AB-470F-AE5D-5487D465AB8F}" srcOrd="0" destOrd="0" presId="urn:microsoft.com/office/officeart/2016/7/layout/LinearArrowProcessNumbered"/>
    <dgm:cxn modelId="{9826D1BA-EC71-4607-BDB4-7D1BC4A808A9}" type="presParOf" srcId="{806CBA1C-E0F9-43E5-91EF-682CB3E78AC5}" destId="{B9109820-BB60-4E5A-8FF3-75B1AF4A77D6}" srcOrd="1" destOrd="0" presId="urn:microsoft.com/office/officeart/2016/7/layout/LinearArrowProcessNumbered"/>
    <dgm:cxn modelId="{B429B403-7BD5-4918-9261-851C53500209}" type="presParOf" srcId="{806CBA1C-E0F9-43E5-91EF-682CB3E78AC5}" destId="{4C7DDBC3-60B9-4FBD-AD6E-A05B10601558}" srcOrd="2" destOrd="0" presId="urn:microsoft.com/office/officeart/2016/7/layout/LinearArrowProcessNumbered"/>
    <dgm:cxn modelId="{6BD66812-6B59-46D1-829C-C50DB15FF8CC}" type="presParOf" srcId="{806CBA1C-E0F9-43E5-91EF-682CB3E78AC5}" destId="{145D6B0A-6520-4E3B-98C7-CB96AD1C0707}" srcOrd="3" destOrd="0" presId="urn:microsoft.com/office/officeart/2016/7/layout/LinearArrowProcessNumbered"/>
    <dgm:cxn modelId="{1F834442-5BB4-4122-AF79-DA1389F1C76D}" type="presParOf" srcId="{531BEBA8-2E33-4849-B241-58D2DAAB9E65}" destId="{4F1CDD79-7007-4812-9BC8-FF5C8B2751FA}" srcOrd="2" destOrd="0" presId="urn:microsoft.com/office/officeart/2016/7/layout/LinearArrowProcessNumbered"/>
    <dgm:cxn modelId="{B7A0EE79-6B5F-4D03-BFF3-27D82B2DCC21}" type="presParOf" srcId="{F9B60A48-EEDB-47FB-8C84-D8B037EC5353}" destId="{376B61DB-8749-46FD-9943-CB0AEF390A65}" srcOrd="7" destOrd="0" presId="urn:microsoft.com/office/officeart/2016/7/layout/LinearArrowProcessNumbered"/>
    <dgm:cxn modelId="{0EB3333D-3BB7-452C-B198-B666230A07BB}" type="presParOf" srcId="{F9B60A48-EEDB-47FB-8C84-D8B037EC5353}" destId="{B96B8FBD-FF72-44FD-8786-941A41551DC4}" srcOrd="8" destOrd="0" presId="urn:microsoft.com/office/officeart/2016/7/layout/LinearArrowProcessNumbered"/>
    <dgm:cxn modelId="{3A037105-5CE8-49EB-809D-7D3EF5C3A401}" type="presParOf" srcId="{B96B8FBD-FF72-44FD-8786-941A41551DC4}" destId="{D006BE51-2C75-4A73-97CE-826D7C9EF515}" srcOrd="0" destOrd="0" presId="urn:microsoft.com/office/officeart/2016/7/layout/LinearArrowProcessNumbered"/>
    <dgm:cxn modelId="{A7231ECE-7061-461B-8D1E-3DCA97DD1162}" type="presParOf" srcId="{B96B8FBD-FF72-44FD-8786-941A41551DC4}" destId="{A23F4968-2A28-40F5-92AC-FB156F3D2E34}" srcOrd="1" destOrd="0" presId="urn:microsoft.com/office/officeart/2016/7/layout/LinearArrowProcessNumbered"/>
    <dgm:cxn modelId="{AB518D4C-ED80-4EA3-899C-33A0D3AEA7E6}" type="presParOf" srcId="{A23F4968-2A28-40F5-92AC-FB156F3D2E34}" destId="{1632A492-50C0-48A2-B562-16A46EB8D41F}" srcOrd="0" destOrd="0" presId="urn:microsoft.com/office/officeart/2016/7/layout/LinearArrowProcessNumbered"/>
    <dgm:cxn modelId="{A12AFB08-D909-4C97-85D9-E51422B5F36F}" type="presParOf" srcId="{A23F4968-2A28-40F5-92AC-FB156F3D2E34}" destId="{18FDBB06-0CDB-49B3-843D-C0DBF12E2C09}" srcOrd="1" destOrd="0" presId="urn:microsoft.com/office/officeart/2016/7/layout/LinearArrowProcessNumbered"/>
    <dgm:cxn modelId="{0A59AF0D-6906-45C0-B59B-4CA8BE7AC347}" type="presParOf" srcId="{A23F4968-2A28-40F5-92AC-FB156F3D2E34}" destId="{4D4F6E99-63C3-4FA0-93F0-D6B344E52FE8}" srcOrd="2" destOrd="0" presId="urn:microsoft.com/office/officeart/2016/7/layout/LinearArrowProcessNumbered"/>
    <dgm:cxn modelId="{1C398E96-C765-45DF-BCA2-3C73730CB9A4}" type="presParOf" srcId="{A23F4968-2A28-40F5-92AC-FB156F3D2E34}" destId="{333BFB04-AB4F-49B6-ADE3-836118E93C08}" srcOrd="3" destOrd="0" presId="urn:microsoft.com/office/officeart/2016/7/layout/LinearArrowProcessNumbered"/>
    <dgm:cxn modelId="{52D75378-8C16-4C81-BC20-894ECCA83387}" type="presParOf" srcId="{B96B8FBD-FF72-44FD-8786-941A41551DC4}" destId="{63344C65-4BEE-486F-B6F4-A23A1EBB3416}" srcOrd="2" destOrd="0" presId="urn:microsoft.com/office/officeart/2016/7/layout/LinearArrowProcessNumbered"/>
    <dgm:cxn modelId="{9A52DE65-8B84-4C11-A516-834378BA3D19}" type="presParOf" srcId="{F9B60A48-EEDB-47FB-8C84-D8B037EC5353}" destId="{6862019D-EDDC-4084-ACC3-0026B368E80D}" srcOrd="9" destOrd="0" presId="urn:microsoft.com/office/officeart/2016/7/layout/LinearArrowProcessNumbered"/>
    <dgm:cxn modelId="{5C6E00F8-6AC1-4397-B6C5-509C61C7A45A}" type="presParOf" srcId="{F9B60A48-EEDB-47FB-8C84-D8B037EC5353}" destId="{8FE6F2C2-2DB3-427A-8699-F13C1DB05DD9}" srcOrd="10" destOrd="0" presId="urn:microsoft.com/office/officeart/2016/7/layout/LinearArrowProcessNumbered"/>
    <dgm:cxn modelId="{0D785A76-7901-455A-A142-01A63004BAA7}" type="presParOf" srcId="{8FE6F2C2-2DB3-427A-8699-F13C1DB05DD9}" destId="{717DC8A4-059C-4186-93FD-E9BF91A46D88}" srcOrd="0" destOrd="0" presId="urn:microsoft.com/office/officeart/2016/7/layout/LinearArrowProcessNumbered"/>
    <dgm:cxn modelId="{E898C9EC-6308-4C45-8C14-10403919A8A0}" type="presParOf" srcId="{8FE6F2C2-2DB3-427A-8699-F13C1DB05DD9}" destId="{84A76037-D7B9-4274-AD49-39269DBF66D6}" srcOrd="1" destOrd="0" presId="urn:microsoft.com/office/officeart/2016/7/layout/LinearArrowProcessNumbered"/>
    <dgm:cxn modelId="{4DD213AC-7C5D-46BE-8F33-967845D54DB5}" type="presParOf" srcId="{84A76037-D7B9-4274-AD49-39269DBF66D6}" destId="{B46AF983-53A3-4DA0-89D6-B1F2475771C3}" srcOrd="0" destOrd="0" presId="urn:microsoft.com/office/officeart/2016/7/layout/LinearArrowProcessNumbered"/>
    <dgm:cxn modelId="{E9669F12-681E-4646-B869-57788E4F45B0}" type="presParOf" srcId="{84A76037-D7B9-4274-AD49-39269DBF66D6}" destId="{17A198E9-2459-4A8C-8D51-9AA06830F6FD}" srcOrd="1" destOrd="0" presId="urn:microsoft.com/office/officeart/2016/7/layout/LinearArrowProcessNumbered"/>
    <dgm:cxn modelId="{BA7792AC-0062-49F7-B9A3-93D9BAA712FA}" type="presParOf" srcId="{84A76037-D7B9-4274-AD49-39269DBF66D6}" destId="{BB0ABD6E-5E86-4ED9-B58C-8EA341093978}" srcOrd="2" destOrd="0" presId="urn:microsoft.com/office/officeart/2016/7/layout/LinearArrowProcessNumbered"/>
    <dgm:cxn modelId="{4A2E08C3-B0F8-42DB-9BE3-38D89FE289EC}" type="presParOf" srcId="{84A76037-D7B9-4274-AD49-39269DBF66D6}" destId="{CD8AAE47-CD40-4C84-B5AC-DC982F3E6652}" srcOrd="3" destOrd="0" presId="urn:microsoft.com/office/officeart/2016/7/layout/LinearArrowProcessNumbered"/>
    <dgm:cxn modelId="{252C4E00-E11E-47FC-A49D-CB01FCC1CC4D}" type="presParOf" srcId="{8FE6F2C2-2DB3-427A-8699-F13C1DB05DD9}" destId="{A92FE90E-7603-4803-B125-CD99D62A8A0F}" srcOrd="2" destOrd="0" presId="urn:microsoft.com/office/officeart/2016/7/layout/LinearArrow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780D3F-575A-4E7D-9D12-EF24A0FD6233}">
      <dsp:nvSpPr>
        <dsp:cNvPr id="0" name=""/>
        <dsp:cNvSpPr/>
      </dsp:nvSpPr>
      <dsp:spPr>
        <a:xfrm>
          <a:off x="3698" y="565334"/>
          <a:ext cx="2002408" cy="1201444"/>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noProof="0" dirty="0"/>
            <a:t>DM 2018 introduced several defining features that aimed to stimulate early market growth:</a:t>
          </a:r>
        </a:p>
      </dsp:txBody>
      <dsp:txXfrm>
        <a:off x="3698" y="565334"/>
        <a:ext cx="2002408" cy="1201444"/>
      </dsp:txXfrm>
    </dsp:sp>
    <dsp:sp modelId="{5BBCF6C0-78D7-482E-B1E2-77AD336BB9B2}">
      <dsp:nvSpPr>
        <dsp:cNvPr id="0" name=""/>
        <dsp:cNvSpPr/>
      </dsp:nvSpPr>
      <dsp:spPr>
        <a:xfrm>
          <a:off x="2206347" y="565334"/>
          <a:ext cx="2002408" cy="1201444"/>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noProof="0" dirty="0"/>
            <a:t>Targeted Focus on Agricultural Biogas</a:t>
          </a:r>
        </a:p>
      </dsp:txBody>
      <dsp:txXfrm>
        <a:off x="2206347" y="565334"/>
        <a:ext cx="2002408" cy="1201444"/>
      </dsp:txXfrm>
    </dsp:sp>
    <dsp:sp modelId="{7BBCCD31-7F9B-4853-8C92-6AE4CFCE7F71}">
      <dsp:nvSpPr>
        <dsp:cNvPr id="0" name=""/>
        <dsp:cNvSpPr/>
      </dsp:nvSpPr>
      <dsp:spPr>
        <a:xfrm>
          <a:off x="4408995" y="565334"/>
          <a:ext cx="2002408" cy="1201444"/>
        </a:xfrm>
        <a:prstGeom prst="rect">
          <a:avLst/>
        </a:prstGeom>
        <a:solidFill>
          <a:srgbClr val="196B24">
            <a:hueOff val="0"/>
            <a:satOff val="0"/>
            <a:lumOff val="0"/>
            <a:alphaOff val="0"/>
          </a:srgbClr>
        </a:solidFill>
        <a:ln w="1905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noProof="0" dirty="0"/>
            <a:t> Fixed Feed-in Tariffs (</a:t>
          </a:r>
          <a:r>
            <a:rPr lang="en-US" sz="1300" kern="1200" noProof="0" dirty="0" err="1"/>
            <a:t>FiTs</a:t>
          </a:r>
          <a:r>
            <a:rPr lang="en-US" sz="1300" kern="1200" noProof="0" dirty="0"/>
            <a:t>) or </a:t>
          </a:r>
          <a:r>
            <a:rPr lang="en-US" sz="1300" kern="1200" noProof="0" dirty="0">
              <a:solidFill>
                <a:prstClr val="white"/>
              </a:solidFill>
              <a:latin typeface="Aptos" panose="02110004020202020204"/>
              <a:ea typeface="+mn-ea"/>
              <a:cs typeface="+mn-cs"/>
            </a:rPr>
            <a:t>Direct</a:t>
          </a:r>
          <a:r>
            <a:rPr lang="en-US" sz="1300" kern="1200" noProof="0" dirty="0"/>
            <a:t> Premiums</a:t>
          </a:r>
        </a:p>
      </dsp:txBody>
      <dsp:txXfrm>
        <a:off x="4408995" y="565334"/>
        <a:ext cx="2002408" cy="1201444"/>
      </dsp:txXfrm>
    </dsp:sp>
    <dsp:sp modelId="{3F937590-18BE-464B-BD52-397B6A18CDE0}">
      <dsp:nvSpPr>
        <dsp:cNvPr id="0" name=""/>
        <dsp:cNvSpPr/>
      </dsp:nvSpPr>
      <dsp:spPr>
        <a:xfrm>
          <a:off x="6611644" y="565334"/>
          <a:ext cx="2002408" cy="1201444"/>
        </a:xfrm>
        <a:prstGeom prst="rect">
          <a:avLst/>
        </a:prstGeom>
        <a:solidFill>
          <a:srgbClr val="196B24">
            <a:hueOff val="0"/>
            <a:satOff val="0"/>
            <a:lumOff val="0"/>
            <a:alphaOff val="0"/>
          </a:srgbClr>
        </a:solidFill>
        <a:ln w="1905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noProof="0" dirty="0">
              <a:solidFill>
                <a:prstClr val="white"/>
              </a:solidFill>
              <a:latin typeface="Aptos" panose="02110004020202020204"/>
              <a:ea typeface="+mn-ea"/>
              <a:cs typeface="+mn-cs"/>
            </a:rPr>
            <a:t>Prioritization of Grid Injection</a:t>
          </a:r>
        </a:p>
      </dsp:txBody>
      <dsp:txXfrm>
        <a:off x="6611644" y="565334"/>
        <a:ext cx="2002408" cy="1201444"/>
      </dsp:txXfrm>
    </dsp:sp>
    <dsp:sp modelId="{CAEE6FD9-0128-4E28-918D-1286810EB192}">
      <dsp:nvSpPr>
        <dsp:cNvPr id="0" name=""/>
        <dsp:cNvSpPr/>
      </dsp:nvSpPr>
      <dsp:spPr>
        <a:xfrm>
          <a:off x="8814293" y="565334"/>
          <a:ext cx="2002408" cy="1201444"/>
        </a:xfrm>
        <a:prstGeom prst="rect">
          <a:avLst/>
        </a:prstGeom>
        <a:solidFill>
          <a:srgbClr val="196B24">
            <a:hueOff val="0"/>
            <a:satOff val="0"/>
            <a:lumOff val="0"/>
            <a:alphaOff val="0"/>
          </a:srgbClr>
        </a:solidFill>
        <a:ln w="1905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noProof="0" dirty="0">
              <a:solidFill>
                <a:prstClr val="white"/>
              </a:solidFill>
              <a:latin typeface="Aptos" panose="02110004020202020204"/>
              <a:ea typeface="+mn-ea"/>
              <a:cs typeface="+mn-cs"/>
            </a:rPr>
            <a:t>Incentives for Conversion</a:t>
          </a:r>
        </a:p>
      </dsp:txBody>
      <dsp:txXfrm>
        <a:off x="8814293" y="565334"/>
        <a:ext cx="2002408" cy="1201444"/>
      </dsp:txXfrm>
    </dsp:sp>
    <dsp:sp modelId="{9C29E78B-9C10-4BA2-B43B-C21FF4E5B1D2}">
      <dsp:nvSpPr>
        <dsp:cNvPr id="0" name=""/>
        <dsp:cNvSpPr/>
      </dsp:nvSpPr>
      <dsp:spPr>
        <a:xfrm>
          <a:off x="1105022" y="1967019"/>
          <a:ext cx="2002408" cy="1201444"/>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noProof="0" dirty="0"/>
            <a:t>DM 2018 also faced certain limitations and challenges that necessitated subsequent policy adjustments:</a:t>
          </a:r>
        </a:p>
      </dsp:txBody>
      <dsp:txXfrm>
        <a:off x="1105022" y="1967019"/>
        <a:ext cx="2002408" cy="1201444"/>
      </dsp:txXfrm>
    </dsp:sp>
    <dsp:sp modelId="{6FEB2110-FBF0-4933-BBC9-80845D4E37C3}">
      <dsp:nvSpPr>
        <dsp:cNvPr id="0" name=""/>
        <dsp:cNvSpPr/>
      </dsp:nvSpPr>
      <dsp:spPr>
        <a:xfrm>
          <a:off x="3307671" y="1967019"/>
          <a:ext cx="2002408" cy="1201444"/>
        </a:xfrm>
        <a:prstGeom prst="rect">
          <a:avLst/>
        </a:prstGeom>
        <a:solidFill>
          <a:srgbClr val="FF000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noProof="0" dirty="0"/>
            <a:t>Limited Feedstock Scope</a:t>
          </a:r>
        </a:p>
      </dsp:txBody>
      <dsp:txXfrm>
        <a:off x="3307671" y="1967019"/>
        <a:ext cx="2002408" cy="1201444"/>
      </dsp:txXfrm>
    </dsp:sp>
    <dsp:sp modelId="{651EDB2D-A013-45F9-BBA0-5C38DA5C753C}">
      <dsp:nvSpPr>
        <dsp:cNvPr id="0" name=""/>
        <dsp:cNvSpPr/>
      </dsp:nvSpPr>
      <dsp:spPr>
        <a:xfrm>
          <a:off x="5510320" y="1967019"/>
          <a:ext cx="2002408" cy="1201444"/>
        </a:xfrm>
        <a:prstGeom prst="rect">
          <a:avLst/>
        </a:prstGeom>
        <a:solidFill>
          <a:srgbClr val="FF0000"/>
        </a:solidFill>
        <a:ln w="1905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noProof="0" dirty="0">
              <a:solidFill>
                <a:prstClr val="white"/>
              </a:solidFill>
              <a:latin typeface="Aptos" panose="02110004020202020204"/>
              <a:ea typeface="+mn-ea"/>
              <a:cs typeface="+mn-cs"/>
            </a:rPr>
            <a:t>Cost of incentives</a:t>
          </a:r>
        </a:p>
      </dsp:txBody>
      <dsp:txXfrm>
        <a:off x="5510320" y="1967019"/>
        <a:ext cx="2002408" cy="1201444"/>
      </dsp:txXfrm>
    </dsp:sp>
    <dsp:sp modelId="{80DF9AEF-F3F2-4473-A8AB-82AB27503836}">
      <dsp:nvSpPr>
        <dsp:cNvPr id="0" name=""/>
        <dsp:cNvSpPr/>
      </dsp:nvSpPr>
      <dsp:spPr>
        <a:xfrm>
          <a:off x="7712969" y="1967019"/>
          <a:ext cx="2002408" cy="1201444"/>
        </a:xfrm>
        <a:prstGeom prst="rect">
          <a:avLst/>
        </a:prstGeom>
        <a:solidFill>
          <a:srgbClr val="FF0000"/>
        </a:solidFill>
        <a:ln w="1905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noProof="0" dirty="0">
              <a:solidFill>
                <a:prstClr val="white"/>
              </a:solidFill>
              <a:latin typeface="Aptos" panose="02110004020202020204"/>
              <a:ea typeface="+mn-ea"/>
              <a:cs typeface="+mn-cs"/>
            </a:rPr>
            <a:t>Geographical concentration</a:t>
          </a:r>
        </a:p>
      </dsp:txBody>
      <dsp:txXfrm>
        <a:off x="7712969" y="1967019"/>
        <a:ext cx="2002408" cy="12014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C1DAD-5977-499A-AF26-5F6DDB32D222}">
      <dsp:nvSpPr>
        <dsp:cNvPr id="0" name=""/>
        <dsp:cNvSpPr/>
      </dsp:nvSpPr>
      <dsp:spPr>
        <a:xfrm>
          <a:off x="910501" y="1152464"/>
          <a:ext cx="719951" cy="71"/>
        </a:xfrm>
        <a:prstGeom prst="rect">
          <a:avLst/>
        </a:prstGeom>
        <a:solidFill>
          <a:schemeClr val="accent5">
            <a:tint val="40000"/>
            <a:alpha val="90000"/>
            <a:hueOff val="0"/>
            <a:satOff val="0"/>
            <a:lumOff val="0"/>
            <a:alphaOff val="0"/>
          </a:schemeClr>
        </a:solidFill>
        <a:ln w="1905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74AD86-D489-46A0-BE98-30F87913B9A4}">
      <dsp:nvSpPr>
        <dsp:cNvPr id="0" name=""/>
        <dsp:cNvSpPr/>
      </dsp:nvSpPr>
      <dsp:spPr>
        <a:xfrm>
          <a:off x="1673650" y="1091965"/>
          <a:ext cx="82794" cy="155661"/>
        </a:xfrm>
        <a:prstGeom prst="chevron">
          <a:avLst>
            <a:gd name="adj" fmla="val 90000"/>
          </a:avLst>
        </a:prstGeom>
        <a:solidFill>
          <a:schemeClr val="accent5">
            <a:tint val="40000"/>
            <a:alpha val="90000"/>
            <a:hueOff val="-702627"/>
            <a:satOff val="157"/>
            <a:lumOff val="24"/>
            <a:alphaOff val="0"/>
          </a:schemeClr>
        </a:solidFill>
        <a:ln w="19050" cap="flat" cmpd="sng" algn="ctr">
          <a:solidFill>
            <a:schemeClr val="accent5">
              <a:tint val="40000"/>
              <a:alpha val="90000"/>
              <a:hueOff val="-702627"/>
              <a:satOff val="157"/>
              <a:lumOff val="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0F6B6A-DB1F-4B0B-A7A2-CCC918A553C7}">
      <dsp:nvSpPr>
        <dsp:cNvPr id="0" name=""/>
        <dsp:cNvSpPr/>
      </dsp:nvSpPr>
      <dsp:spPr>
        <a:xfrm>
          <a:off x="470914" y="802906"/>
          <a:ext cx="699186" cy="699186"/>
        </a:xfrm>
        <a:prstGeom prst="ellipse">
          <a:avLst/>
        </a:prstGeom>
        <a:solidFill>
          <a:schemeClr val="accent5">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132" tIns="27132" rIns="27132" bIns="27132" numCol="1" spcCol="1270" anchor="ctr" anchorCtr="0">
          <a:noAutofit/>
        </a:bodyPr>
        <a:lstStyle/>
        <a:p>
          <a:pPr marL="0" lvl="0" indent="0" algn="ctr" defTabSz="1377950">
            <a:lnSpc>
              <a:spcPct val="90000"/>
            </a:lnSpc>
            <a:spcBef>
              <a:spcPct val="0"/>
            </a:spcBef>
            <a:spcAft>
              <a:spcPct val="35000"/>
            </a:spcAft>
            <a:buNone/>
          </a:pPr>
          <a:r>
            <a:rPr lang="en-US" sz="3100" kern="1200" noProof="0" dirty="0"/>
            <a:t>1</a:t>
          </a:r>
        </a:p>
      </dsp:txBody>
      <dsp:txXfrm>
        <a:off x="573307" y="905299"/>
        <a:ext cx="494400" cy="494400"/>
      </dsp:txXfrm>
    </dsp:sp>
    <dsp:sp modelId="{D3272222-EC95-4931-85E3-0D1D36F8307E}">
      <dsp:nvSpPr>
        <dsp:cNvPr id="0" name=""/>
        <dsp:cNvSpPr/>
      </dsp:nvSpPr>
      <dsp:spPr>
        <a:xfrm>
          <a:off x="10561" y="1667693"/>
          <a:ext cx="1619891" cy="2457000"/>
        </a:xfrm>
        <a:prstGeom prst="upArrowCallout">
          <a:avLst>
            <a:gd name="adj1" fmla="val 50000"/>
            <a:gd name="adj2" fmla="val 20000"/>
            <a:gd name="adj3" fmla="val 20000"/>
            <a:gd name="adj4" fmla="val 100000"/>
          </a:avLst>
        </a:prstGeom>
        <a:solidFill>
          <a:schemeClr val="accent5">
            <a:tint val="40000"/>
            <a:alpha val="90000"/>
            <a:hueOff val="-1405255"/>
            <a:satOff val="314"/>
            <a:lumOff val="47"/>
            <a:alphaOff val="0"/>
          </a:schemeClr>
        </a:solidFill>
        <a:ln w="19050" cap="flat" cmpd="sng" algn="ctr">
          <a:solidFill>
            <a:schemeClr val="accent5">
              <a:tint val="40000"/>
              <a:alpha val="90000"/>
              <a:hueOff val="-1405255"/>
              <a:satOff val="314"/>
              <a:lumOff val="4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779" tIns="165100" rIns="127779" bIns="165100" numCol="1" spcCol="1270" anchor="t" anchorCtr="0">
          <a:noAutofit/>
        </a:bodyPr>
        <a:lstStyle/>
        <a:p>
          <a:pPr marL="0" lvl="0" indent="0" algn="l" defTabSz="622300">
            <a:lnSpc>
              <a:spcPct val="90000"/>
            </a:lnSpc>
            <a:spcBef>
              <a:spcPct val="0"/>
            </a:spcBef>
            <a:spcAft>
              <a:spcPct val="35000"/>
            </a:spcAft>
            <a:buNone/>
          </a:pPr>
          <a:r>
            <a:rPr lang="en-US" sz="1400" kern="1200" noProof="0" dirty="0"/>
            <a:t>1) Establish the feeding receipt according to the local available biomass, following the GSE’s rules in order to certify its sustainability</a:t>
          </a:r>
        </a:p>
      </dsp:txBody>
      <dsp:txXfrm>
        <a:off x="10561" y="1991671"/>
        <a:ext cx="1619891" cy="2133022"/>
      </dsp:txXfrm>
    </dsp:sp>
    <dsp:sp modelId="{9DB9A3A0-5B8B-466E-8283-61D420E2CA2B}">
      <dsp:nvSpPr>
        <dsp:cNvPr id="0" name=""/>
        <dsp:cNvSpPr/>
      </dsp:nvSpPr>
      <dsp:spPr>
        <a:xfrm>
          <a:off x="1810441" y="1152464"/>
          <a:ext cx="1619891" cy="72"/>
        </a:xfrm>
        <a:prstGeom prst="rect">
          <a:avLst/>
        </a:prstGeom>
        <a:solidFill>
          <a:schemeClr val="accent5">
            <a:tint val="40000"/>
            <a:alpha val="90000"/>
            <a:hueOff val="-2107882"/>
            <a:satOff val="471"/>
            <a:lumOff val="71"/>
            <a:alphaOff val="0"/>
          </a:schemeClr>
        </a:solidFill>
        <a:ln w="19050" cap="flat" cmpd="sng" algn="ctr">
          <a:solidFill>
            <a:schemeClr val="accent5">
              <a:tint val="40000"/>
              <a:alpha val="90000"/>
              <a:hueOff val="-2107882"/>
              <a:satOff val="471"/>
              <a:lumOff val="71"/>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EAED77-B98F-4587-915B-F641B53A1530}">
      <dsp:nvSpPr>
        <dsp:cNvPr id="0" name=""/>
        <dsp:cNvSpPr/>
      </dsp:nvSpPr>
      <dsp:spPr>
        <a:xfrm>
          <a:off x="3473529" y="1091964"/>
          <a:ext cx="82794" cy="155661"/>
        </a:xfrm>
        <a:prstGeom prst="chevron">
          <a:avLst>
            <a:gd name="adj" fmla="val 90000"/>
          </a:avLst>
        </a:prstGeom>
        <a:solidFill>
          <a:schemeClr val="accent5">
            <a:tint val="40000"/>
            <a:alpha val="90000"/>
            <a:hueOff val="-2810510"/>
            <a:satOff val="628"/>
            <a:lumOff val="94"/>
            <a:alphaOff val="0"/>
          </a:schemeClr>
        </a:solidFill>
        <a:ln w="19050" cap="flat" cmpd="sng" algn="ctr">
          <a:solidFill>
            <a:schemeClr val="accent5">
              <a:tint val="40000"/>
              <a:alpha val="90000"/>
              <a:hueOff val="-2810510"/>
              <a:satOff val="628"/>
              <a:lumOff val="94"/>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6266D8-9FC1-4BA5-A7B2-747F83957862}">
      <dsp:nvSpPr>
        <dsp:cNvPr id="0" name=""/>
        <dsp:cNvSpPr/>
      </dsp:nvSpPr>
      <dsp:spPr>
        <a:xfrm>
          <a:off x="2270793" y="802906"/>
          <a:ext cx="699186" cy="699186"/>
        </a:xfrm>
        <a:prstGeom prst="ellipse">
          <a:avLst/>
        </a:prstGeom>
        <a:solidFill>
          <a:schemeClr val="accent5">
            <a:hueOff val="-2430430"/>
            <a:satOff val="-165"/>
            <a:lumOff val="392"/>
            <a:alphaOff val="0"/>
          </a:schemeClr>
        </a:solidFill>
        <a:ln w="19050" cap="flat" cmpd="sng" algn="ctr">
          <a:solidFill>
            <a:schemeClr val="accent5">
              <a:hueOff val="-2430430"/>
              <a:satOff val="-165"/>
              <a:lumOff val="3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132" tIns="27132" rIns="27132" bIns="27132" numCol="1" spcCol="1270" anchor="ctr" anchorCtr="0">
          <a:noAutofit/>
        </a:bodyPr>
        <a:lstStyle/>
        <a:p>
          <a:pPr marL="0" lvl="0" indent="0" algn="ctr" defTabSz="1377950">
            <a:lnSpc>
              <a:spcPct val="90000"/>
            </a:lnSpc>
            <a:spcBef>
              <a:spcPct val="0"/>
            </a:spcBef>
            <a:spcAft>
              <a:spcPct val="35000"/>
            </a:spcAft>
            <a:buNone/>
          </a:pPr>
          <a:r>
            <a:rPr lang="en-US" sz="3100" kern="1200" noProof="0" dirty="0"/>
            <a:t>2</a:t>
          </a:r>
        </a:p>
      </dsp:txBody>
      <dsp:txXfrm>
        <a:off x="2373186" y="905299"/>
        <a:ext cx="494400" cy="494400"/>
      </dsp:txXfrm>
    </dsp:sp>
    <dsp:sp modelId="{D3494C90-9C71-4220-A94B-1FD35C90C1FC}">
      <dsp:nvSpPr>
        <dsp:cNvPr id="0" name=""/>
        <dsp:cNvSpPr/>
      </dsp:nvSpPr>
      <dsp:spPr>
        <a:xfrm>
          <a:off x="1810441" y="1667693"/>
          <a:ext cx="1619891" cy="2457000"/>
        </a:xfrm>
        <a:prstGeom prst="upArrowCallout">
          <a:avLst>
            <a:gd name="adj1" fmla="val 50000"/>
            <a:gd name="adj2" fmla="val 20000"/>
            <a:gd name="adj3" fmla="val 20000"/>
            <a:gd name="adj4" fmla="val 100000"/>
          </a:avLst>
        </a:prstGeom>
        <a:solidFill>
          <a:schemeClr val="accent5">
            <a:tint val="40000"/>
            <a:alpha val="90000"/>
            <a:hueOff val="-3513137"/>
            <a:satOff val="784"/>
            <a:lumOff val="118"/>
            <a:alphaOff val="0"/>
          </a:schemeClr>
        </a:solidFill>
        <a:ln w="19050" cap="flat" cmpd="sng" algn="ctr">
          <a:solidFill>
            <a:schemeClr val="accent5">
              <a:tint val="40000"/>
              <a:alpha val="90000"/>
              <a:hueOff val="-3513137"/>
              <a:satOff val="784"/>
              <a:lumOff val="11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779" tIns="165100" rIns="127779" bIns="165100" numCol="1" spcCol="1270" anchor="t" anchorCtr="0">
          <a:noAutofit/>
        </a:bodyPr>
        <a:lstStyle/>
        <a:p>
          <a:pPr marL="0" lvl="0" indent="0" algn="l" defTabSz="622300">
            <a:lnSpc>
              <a:spcPct val="90000"/>
            </a:lnSpc>
            <a:spcBef>
              <a:spcPct val="0"/>
            </a:spcBef>
            <a:spcAft>
              <a:spcPct val="35000"/>
            </a:spcAft>
            <a:buNone/>
          </a:pPr>
          <a:r>
            <a:rPr lang="en-US" sz="1400" kern="1200" noProof="0" dirty="0"/>
            <a:t>2) Make a constraint analysis on the plant’s site</a:t>
          </a:r>
        </a:p>
      </dsp:txBody>
      <dsp:txXfrm>
        <a:off x="1810441" y="1991671"/>
        <a:ext cx="1619891" cy="2133022"/>
      </dsp:txXfrm>
    </dsp:sp>
    <dsp:sp modelId="{853C05A6-FA72-4399-8C8C-BF00A3F68140}">
      <dsp:nvSpPr>
        <dsp:cNvPr id="0" name=""/>
        <dsp:cNvSpPr/>
      </dsp:nvSpPr>
      <dsp:spPr>
        <a:xfrm>
          <a:off x="3610320" y="1152464"/>
          <a:ext cx="1619891" cy="72"/>
        </a:xfrm>
        <a:prstGeom prst="rect">
          <a:avLst/>
        </a:prstGeom>
        <a:solidFill>
          <a:schemeClr val="accent5">
            <a:tint val="40000"/>
            <a:alpha val="90000"/>
            <a:hueOff val="-4215764"/>
            <a:satOff val="941"/>
            <a:lumOff val="142"/>
            <a:alphaOff val="0"/>
          </a:schemeClr>
        </a:solidFill>
        <a:ln w="19050" cap="flat" cmpd="sng" algn="ctr">
          <a:solidFill>
            <a:schemeClr val="accent5">
              <a:tint val="40000"/>
              <a:alpha val="90000"/>
              <a:hueOff val="-4215764"/>
              <a:satOff val="941"/>
              <a:lumOff val="142"/>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13DA57-95C7-4642-A9E3-200B7CDFE87C}">
      <dsp:nvSpPr>
        <dsp:cNvPr id="0" name=""/>
        <dsp:cNvSpPr/>
      </dsp:nvSpPr>
      <dsp:spPr>
        <a:xfrm>
          <a:off x="5273409" y="1091964"/>
          <a:ext cx="82794" cy="155661"/>
        </a:xfrm>
        <a:prstGeom prst="chevron">
          <a:avLst>
            <a:gd name="adj" fmla="val 90000"/>
          </a:avLst>
        </a:prstGeom>
        <a:solidFill>
          <a:schemeClr val="accent5">
            <a:tint val="40000"/>
            <a:alpha val="90000"/>
            <a:hueOff val="-4918392"/>
            <a:satOff val="1098"/>
            <a:lumOff val="165"/>
            <a:alphaOff val="0"/>
          </a:schemeClr>
        </a:solidFill>
        <a:ln w="19050" cap="flat" cmpd="sng" algn="ctr">
          <a:solidFill>
            <a:schemeClr val="accent5">
              <a:tint val="40000"/>
              <a:alpha val="90000"/>
              <a:hueOff val="-4918392"/>
              <a:satOff val="1098"/>
              <a:lumOff val="1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FB7DE86E-240F-43FC-BC5C-10F430CED0DB}">
      <dsp:nvSpPr>
        <dsp:cNvPr id="0" name=""/>
        <dsp:cNvSpPr/>
      </dsp:nvSpPr>
      <dsp:spPr>
        <a:xfrm>
          <a:off x="4070672" y="802906"/>
          <a:ext cx="699186" cy="699186"/>
        </a:xfrm>
        <a:prstGeom prst="ellipse">
          <a:avLst/>
        </a:prstGeom>
        <a:solidFill>
          <a:schemeClr val="accent5">
            <a:hueOff val="-4860860"/>
            <a:satOff val="-330"/>
            <a:lumOff val="784"/>
            <a:alphaOff val="0"/>
          </a:schemeClr>
        </a:solidFill>
        <a:ln w="19050" cap="flat" cmpd="sng" algn="ctr">
          <a:solidFill>
            <a:schemeClr val="accent5">
              <a:hueOff val="-4860860"/>
              <a:satOff val="-330"/>
              <a:lumOff val="78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132" tIns="27132" rIns="27132" bIns="27132" numCol="1" spcCol="1270" anchor="ctr" anchorCtr="0">
          <a:noAutofit/>
        </a:bodyPr>
        <a:lstStyle/>
        <a:p>
          <a:pPr marL="0" lvl="0" indent="0" algn="ctr" defTabSz="1377950">
            <a:lnSpc>
              <a:spcPct val="90000"/>
            </a:lnSpc>
            <a:spcBef>
              <a:spcPct val="0"/>
            </a:spcBef>
            <a:spcAft>
              <a:spcPct val="35000"/>
            </a:spcAft>
            <a:buNone/>
          </a:pPr>
          <a:r>
            <a:rPr lang="en-US" sz="3100" kern="1200" noProof="0" dirty="0"/>
            <a:t>3</a:t>
          </a:r>
        </a:p>
      </dsp:txBody>
      <dsp:txXfrm>
        <a:off x="4173065" y="905299"/>
        <a:ext cx="494400" cy="494400"/>
      </dsp:txXfrm>
    </dsp:sp>
    <dsp:sp modelId="{3064CF40-7072-43D8-84E4-6DEEECFCBEBE}">
      <dsp:nvSpPr>
        <dsp:cNvPr id="0" name=""/>
        <dsp:cNvSpPr/>
      </dsp:nvSpPr>
      <dsp:spPr>
        <a:xfrm>
          <a:off x="3610320" y="1667693"/>
          <a:ext cx="1619891" cy="2457000"/>
        </a:xfrm>
        <a:prstGeom prst="upArrowCallout">
          <a:avLst>
            <a:gd name="adj1" fmla="val 50000"/>
            <a:gd name="adj2" fmla="val 20000"/>
            <a:gd name="adj3" fmla="val 20000"/>
            <a:gd name="adj4" fmla="val 100000"/>
          </a:avLst>
        </a:prstGeom>
        <a:solidFill>
          <a:schemeClr val="accent5">
            <a:tint val="40000"/>
            <a:alpha val="90000"/>
            <a:hueOff val="-5621019"/>
            <a:satOff val="1255"/>
            <a:lumOff val="189"/>
            <a:alphaOff val="0"/>
          </a:schemeClr>
        </a:solidFill>
        <a:ln w="19050" cap="flat" cmpd="sng" algn="ctr">
          <a:solidFill>
            <a:schemeClr val="accent5">
              <a:tint val="40000"/>
              <a:alpha val="90000"/>
              <a:hueOff val="-5621019"/>
              <a:satOff val="1255"/>
              <a:lumOff val="18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779" tIns="165100" rIns="127779" bIns="165100" numCol="1" spcCol="1270" anchor="t" anchorCtr="0">
          <a:noAutofit/>
        </a:bodyPr>
        <a:lstStyle/>
        <a:p>
          <a:pPr marL="0" lvl="0" indent="0" algn="l" defTabSz="622300">
            <a:lnSpc>
              <a:spcPct val="90000"/>
            </a:lnSpc>
            <a:spcBef>
              <a:spcPct val="0"/>
            </a:spcBef>
            <a:spcAft>
              <a:spcPct val="35000"/>
            </a:spcAft>
            <a:buNone/>
          </a:pPr>
          <a:r>
            <a:rPr lang="en-US" sz="1400" kern="1200" noProof="0" dirty="0"/>
            <a:t>3) Meet and keep in touch with the technical managers of Town, Province  Region and Firemen for the permitting of the authorization documents</a:t>
          </a:r>
        </a:p>
      </dsp:txBody>
      <dsp:txXfrm>
        <a:off x="3610320" y="1991671"/>
        <a:ext cx="1619891" cy="2133022"/>
      </dsp:txXfrm>
    </dsp:sp>
    <dsp:sp modelId="{141D5DBB-67AB-470F-AE5D-5487D465AB8F}">
      <dsp:nvSpPr>
        <dsp:cNvPr id="0" name=""/>
        <dsp:cNvSpPr/>
      </dsp:nvSpPr>
      <dsp:spPr>
        <a:xfrm>
          <a:off x="5410200" y="1152464"/>
          <a:ext cx="1619891" cy="72"/>
        </a:xfrm>
        <a:prstGeom prst="rect">
          <a:avLst/>
        </a:prstGeom>
        <a:solidFill>
          <a:schemeClr val="accent5">
            <a:tint val="40000"/>
            <a:alpha val="90000"/>
            <a:hueOff val="-6323647"/>
            <a:satOff val="1412"/>
            <a:lumOff val="212"/>
            <a:alphaOff val="0"/>
          </a:schemeClr>
        </a:solidFill>
        <a:ln w="19050" cap="flat" cmpd="sng" algn="ctr">
          <a:solidFill>
            <a:schemeClr val="accent5">
              <a:tint val="40000"/>
              <a:alpha val="90000"/>
              <a:hueOff val="-6323647"/>
              <a:satOff val="1412"/>
              <a:lumOff val="212"/>
              <a:alphaOff val="0"/>
            </a:schemeClr>
          </a:solidFill>
          <a:prstDash val="solid"/>
          <a:miter lim="800000"/>
        </a:ln>
        <a:effectLst/>
      </dsp:spPr>
      <dsp:style>
        <a:lnRef idx="2">
          <a:scrgbClr r="0" g="0" b="0"/>
        </a:lnRef>
        <a:fillRef idx="1">
          <a:scrgbClr r="0" g="0" b="0"/>
        </a:fillRef>
        <a:effectRef idx="0">
          <a:scrgbClr r="0" g="0" b="0"/>
        </a:effectRef>
        <a:fontRef idx="minor"/>
      </dsp:style>
    </dsp:sp>
    <dsp:sp modelId="{B9109820-BB60-4E5A-8FF3-75B1AF4A77D6}">
      <dsp:nvSpPr>
        <dsp:cNvPr id="0" name=""/>
        <dsp:cNvSpPr/>
      </dsp:nvSpPr>
      <dsp:spPr>
        <a:xfrm>
          <a:off x="7073288" y="1091964"/>
          <a:ext cx="82794" cy="155661"/>
        </a:xfrm>
        <a:prstGeom prst="chevron">
          <a:avLst>
            <a:gd name="adj" fmla="val 90000"/>
          </a:avLst>
        </a:prstGeom>
        <a:solidFill>
          <a:schemeClr val="accent5">
            <a:tint val="40000"/>
            <a:alpha val="90000"/>
            <a:hueOff val="-7026274"/>
            <a:satOff val="1569"/>
            <a:lumOff val="236"/>
            <a:alphaOff val="0"/>
          </a:schemeClr>
        </a:solidFill>
        <a:ln w="19050" cap="flat" cmpd="sng" algn="ctr">
          <a:solidFill>
            <a:schemeClr val="accent5">
              <a:tint val="40000"/>
              <a:alpha val="90000"/>
              <a:hueOff val="-7026274"/>
              <a:satOff val="1569"/>
              <a:lumOff val="236"/>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7DDBC3-60B9-4FBD-AD6E-A05B10601558}">
      <dsp:nvSpPr>
        <dsp:cNvPr id="0" name=""/>
        <dsp:cNvSpPr/>
      </dsp:nvSpPr>
      <dsp:spPr>
        <a:xfrm>
          <a:off x="5870552" y="802906"/>
          <a:ext cx="699186" cy="699186"/>
        </a:xfrm>
        <a:prstGeom prst="ellipse">
          <a:avLst/>
        </a:prstGeom>
        <a:solidFill>
          <a:schemeClr val="accent5">
            <a:hueOff val="-7291290"/>
            <a:satOff val="-496"/>
            <a:lumOff val="1177"/>
            <a:alphaOff val="0"/>
          </a:schemeClr>
        </a:solidFill>
        <a:ln w="19050" cap="flat" cmpd="sng" algn="ctr">
          <a:solidFill>
            <a:schemeClr val="accent5">
              <a:hueOff val="-7291290"/>
              <a:satOff val="-496"/>
              <a:lumOff val="117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132" tIns="27132" rIns="27132" bIns="27132" numCol="1" spcCol="1270" anchor="ctr" anchorCtr="0">
          <a:noAutofit/>
        </a:bodyPr>
        <a:lstStyle/>
        <a:p>
          <a:pPr marL="0" lvl="0" indent="0" algn="ctr" defTabSz="1377950">
            <a:lnSpc>
              <a:spcPct val="90000"/>
            </a:lnSpc>
            <a:spcBef>
              <a:spcPct val="0"/>
            </a:spcBef>
            <a:spcAft>
              <a:spcPct val="35000"/>
            </a:spcAft>
            <a:buNone/>
          </a:pPr>
          <a:r>
            <a:rPr lang="en-US" sz="3100" kern="1200" noProof="0" dirty="0"/>
            <a:t>4</a:t>
          </a:r>
        </a:p>
      </dsp:txBody>
      <dsp:txXfrm>
        <a:off x="5972945" y="905299"/>
        <a:ext cx="494400" cy="494400"/>
      </dsp:txXfrm>
    </dsp:sp>
    <dsp:sp modelId="{4F1CDD79-7007-4812-9BC8-FF5C8B2751FA}">
      <dsp:nvSpPr>
        <dsp:cNvPr id="0" name=""/>
        <dsp:cNvSpPr/>
      </dsp:nvSpPr>
      <dsp:spPr>
        <a:xfrm>
          <a:off x="5410200" y="1667693"/>
          <a:ext cx="1619891" cy="2457000"/>
        </a:xfrm>
        <a:prstGeom prst="upArrowCallout">
          <a:avLst>
            <a:gd name="adj1" fmla="val 50000"/>
            <a:gd name="adj2" fmla="val 20000"/>
            <a:gd name="adj3" fmla="val 20000"/>
            <a:gd name="adj4" fmla="val 100000"/>
          </a:avLst>
        </a:prstGeom>
        <a:solidFill>
          <a:schemeClr val="accent5">
            <a:tint val="40000"/>
            <a:alpha val="90000"/>
            <a:hueOff val="-7728901"/>
            <a:satOff val="1726"/>
            <a:lumOff val="259"/>
            <a:alphaOff val="0"/>
          </a:schemeClr>
        </a:solidFill>
        <a:ln w="19050" cap="flat" cmpd="sng" algn="ctr">
          <a:solidFill>
            <a:schemeClr val="accent5">
              <a:tint val="40000"/>
              <a:alpha val="90000"/>
              <a:hueOff val="-7728901"/>
              <a:satOff val="1726"/>
              <a:lumOff val="25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779" tIns="165100" rIns="127779" bIns="165100" numCol="1" spcCol="1270" anchor="t" anchorCtr="0">
          <a:noAutofit/>
        </a:bodyPr>
        <a:lstStyle/>
        <a:p>
          <a:pPr marL="0" lvl="0" indent="0" algn="l" defTabSz="622300">
            <a:lnSpc>
              <a:spcPct val="90000"/>
            </a:lnSpc>
            <a:spcBef>
              <a:spcPct val="0"/>
            </a:spcBef>
            <a:spcAft>
              <a:spcPct val="35000"/>
            </a:spcAft>
            <a:buNone/>
          </a:pPr>
          <a:r>
            <a:rPr lang="en-US" sz="1400" kern="1200" noProof="0" dirty="0"/>
            <a:t>4) Create the Balance of mass and energy of the plant</a:t>
          </a:r>
        </a:p>
      </dsp:txBody>
      <dsp:txXfrm>
        <a:off x="5410200" y="1991671"/>
        <a:ext cx="1619891" cy="2133022"/>
      </dsp:txXfrm>
    </dsp:sp>
    <dsp:sp modelId="{1632A492-50C0-48A2-B562-16A46EB8D41F}">
      <dsp:nvSpPr>
        <dsp:cNvPr id="0" name=""/>
        <dsp:cNvSpPr/>
      </dsp:nvSpPr>
      <dsp:spPr>
        <a:xfrm>
          <a:off x="7210079" y="1152464"/>
          <a:ext cx="1619891" cy="72"/>
        </a:xfrm>
        <a:prstGeom prst="rect">
          <a:avLst/>
        </a:prstGeom>
        <a:solidFill>
          <a:schemeClr val="accent5">
            <a:tint val="40000"/>
            <a:alpha val="90000"/>
            <a:hueOff val="-8431529"/>
            <a:satOff val="1883"/>
            <a:lumOff val="283"/>
            <a:alphaOff val="0"/>
          </a:schemeClr>
        </a:solidFill>
        <a:ln w="19050" cap="flat" cmpd="sng" algn="ctr">
          <a:solidFill>
            <a:schemeClr val="accent5">
              <a:tint val="40000"/>
              <a:alpha val="90000"/>
              <a:hueOff val="-8431529"/>
              <a:satOff val="1883"/>
              <a:lumOff val="2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FDBB06-0CDB-49B3-843D-C0DBF12E2C09}">
      <dsp:nvSpPr>
        <dsp:cNvPr id="0" name=""/>
        <dsp:cNvSpPr/>
      </dsp:nvSpPr>
      <dsp:spPr>
        <a:xfrm>
          <a:off x="8873168" y="1091964"/>
          <a:ext cx="82794" cy="155661"/>
        </a:xfrm>
        <a:prstGeom prst="chevron">
          <a:avLst>
            <a:gd name="adj" fmla="val 90000"/>
          </a:avLst>
        </a:prstGeom>
        <a:solidFill>
          <a:schemeClr val="accent5">
            <a:tint val="40000"/>
            <a:alpha val="90000"/>
            <a:hueOff val="-9134156"/>
            <a:satOff val="2039"/>
            <a:lumOff val="307"/>
            <a:alphaOff val="0"/>
          </a:schemeClr>
        </a:solidFill>
        <a:ln w="19050" cap="flat" cmpd="sng" algn="ctr">
          <a:solidFill>
            <a:schemeClr val="accent5">
              <a:tint val="40000"/>
              <a:alpha val="90000"/>
              <a:hueOff val="-9134156"/>
              <a:satOff val="2039"/>
              <a:lumOff val="307"/>
              <a:alphaOff val="0"/>
            </a:schemeClr>
          </a:solidFill>
          <a:prstDash val="solid"/>
          <a:miter lim="800000"/>
        </a:ln>
        <a:effectLst/>
      </dsp:spPr>
      <dsp:style>
        <a:lnRef idx="2">
          <a:scrgbClr r="0" g="0" b="0"/>
        </a:lnRef>
        <a:fillRef idx="1">
          <a:scrgbClr r="0" g="0" b="0"/>
        </a:fillRef>
        <a:effectRef idx="0">
          <a:scrgbClr r="0" g="0" b="0"/>
        </a:effectRef>
        <a:fontRef idx="minor"/>
      </dsp:style>
    </dsp:sp>
    <dsp:sp modelId="{4D4F6E99-63C3-4FA0-93F0-D6B344E52FE8}">
      <dsp:nvSpPr>
        <dsp:cNvPr id="0" name=""/>
        <dsp:cNvSpPr/>
      </dsp:nvSpPr>
      <dsp:spPr>
        <a:xfrm>
          <a:off x="7670431" y="802906"/>
          <a:ext cx="699186" cy="699186"/>
        </a:xfrm>
        <a:prstGeom prst="ellipse">
          <a:avLst/>
        </a:prstGeom>
        <a:solidFill>
          <a:schemeClr val="accent5">
            <a:hueOff val="-9721720"/>
            <a:satOff val="-661"/>
            <a:lumOff val="1569"/>
            <a:alphaOff val="0"/>
          </a:schemeClr>
        </a:solidFill>
        <a:ln w="19050" cap="flat" cmpd="sng" algn="ctr">
          <a:solidFill>
            <a:schemeClr val="accent5">
              <a:hueOff val="-9721720"/>
              <a:satOff val="-661"/>
              <a:lumOff val="156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132" tIns="27132" rIns="27132" bIns="27132" numCol="1" spcCol="1270" anchor="ctr" anchorCtr="0">
          <a:noAutofit/>
        </a:bodyPr>
        <a:lstStyle/>
        <a:p>
          <a:pPr marL="0" lvl="0" indent="0" algn="ctr" defTabSz="1377950">
            <a:lnSpc>
              <a:spcPct val="90000"/>
            </a:lnSpc>
            <a:spcBef>
              <a:spcPct val="0"/>
            </a:spcBef>
            <a:spcAft>
              <a:spcPct val="35000"/>
            </a:spcAft>
            <a:buNone/>
          </a:pPr>
          <a:r>
            <a:rPr lang="en-US" sz="3100" kern="1200" noProof="0" dirty="0"/>
            <a:t>5</a:t>
          </a:r>
        </a:p>
      </dsp:txBody>
      <dsp:txXfrm>
        <a:off x="7772824" y="905299"/>
        <a:ext cx="494400" cy="494400"/>
      </dsp:txXfrm>
    </dsp:sp>
    <dsp:sp modelId="{63344C65-4BEE-486F-B6F4-A23A1EBB3416}">
      <dsp:nvSpPr>
        <dsp:cNvPr id="0" name=""/>
        <dsp:cNvSpPr/>
      </dsp:nvSpPr>
      <dsp:spPr>
        <a:xfrm>
          <a:off x="7210079" y="1667693"/>
          <a:ext cx="1619891" cy="2457000"/>
        </a:xfrm>
        <a:prstGeom prst="upArrowCallout">
          <a:avLst>
            <a:gd name="adj1" fmla="val 50000"/>
            <a:gd name="adj2" fmla="val 20000"/>
            <a:gd name="adj3" fmla="val 20000"/>
            <a:gd name="adj4" fmla="val 100000"/>
          </a:avLst>
        </a:prstGeom>
        <a:solidFill>
          <a:schemeClr val="accent5">
            <a:tint val="40000"/>
            <a:alpha val="90000"/>
            <a:hueOff val="-9836784"/>
            <a:satOff val="2196"/>
            <a:lumOff val="330"/>
            <a:alphaOff val="0"/>
          </a:schemeClr>
        </a:solidFill>
        <a:ln w="19050" cap="flat" cmpd="sng" algn="ctr">
          <a:solidFill>
            <a:schemeClr val="accent5">
              <a:tint val="40000"/>
              <a:alpha val="90000"/>
              <a:hueOff val="-9836784"/>
              <a:satOff val="2196"/>
              <a:lumOff val="3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779" tIns="165100" rIns="127779" bIns="165100" numCol="1" spcCol="1270" anchor="t" anchorCtr="0">
          <a:noAutofit/>
        </a:bodyPr>
        <a:lstStyle/>
        <a:p>
          <a:pPr marL="0" lvl="0" indent="0" algn="l" defTabSz="622300">
            <a:lnSpc>
              <a:spcPct val="90000"/>
            </a:lnSpc>
            <a:spcBef>
              <a:spcPct val="0"/>
            </a:spcBef>
            <a:spcAft>
              <a:spcPct val="35000"/>
            </a:spcAft>
            <a:buNone/>
          </a:pPr>
          <a:r>
            <a:rPr lang="en-US" sz="1400" kern="1200" noProof="0" dirty="0"/>
            <a:t>5) Create the general layout following the BM&amp;E and the other layouts needed for permitting;</a:t>
          </a:r>
        </a:p>
      </dsp:txBody>
      <dsp:txXfrm>
        <a:off x="7210079" y="1991671"/>
        <a:ext cx="1619891" cy="2133022"/>
      </dsp:txXfrm>
    </dsp:sp>
    <dsp:sp modelId="{B46AF983-53A3-4DA0-89D6-B1F2475771C3}">
      <dsp:nvSpPr>
        <dsp:cNvPr id="0" name=""/>
        <dsp:cNvSpPr/>
      </dsp:nvSpPr>
      <dsp:spPr>
        <a:xfrm>
          <a:off x="9009958" y="1152463"/>
          <a:ext cx="809945" cy="72"/>
        </a:xfrm>
        <a:prstGeom prst="rect">
          <a:avLst/>
        </a:prstGeom>
        <a:solidFill>
          <a:schemeClr val="accent5">
            <a:tint val="40000"/>
            <a:alpha val="90000"/>
            <a:hueOff val="-10539411"/>
            <a:satOff val="2353"/>
            <a:lumOff val="354"/>
            <a:alphaOff val="0"/>
          </a:schemeClr>
        </a:solidFill>
        <a:ln w="19050" cap="flat" cmpd="sng" algn="ctr">
          <a:solidFill>
            <a:schemeClr val="accent5">
              <a:tint val="40000"/>
              <a:alpha val="90000"/>
              <a:hueOff val="-10539411"/>
              <a:satOff val="2353"/>
              <a:lumOff val="354"/>
              <a:alphaOff val="0"/>
            </a:schemeClr>
          </a:solidFill>
          <a:prstDash val="solid"/>
          <a:miter lim="800000"/>
        </a:ln>
        <a:effectLst/>
      </dsp:spPr>
      <dsp:style>
        <a:lnRef idx="2">
          <a:scrgbClr r="0" g="0" b="0"/>
        </a:lnRef>
        <a:fillRef idx="1">
          <a:scrgbClr r="0" g="0" b="0"/>
        </a:fillRef>
        <a:effectRef idx="0">
          <a:scrgbClr r="0" g="0" b="0"/>
        </a:effectRef>
        <a:fontRef idx="minor"/>
      </dsp:style>
    </dsp:sp>
    <dsp:sp modelId="{BB0ABD6E-5E86-4ED9-B58C-8EA341093978}">
      <dsp:nvSpPr>
        <dsp:cNvPr id="0" name=""/>
        <dsp:cNvSpPr/>
      </dsp:nvSpPr>
      <dsp:spPr>
        <a:xfrm>
          <a:off x="9470311" y="802906"/>
          <a:ext cx="699186" cy="699186"/>
        </a:xfrm>
        <a:prstGeom prst="ellipse">
          <a:avLst/>
        </a:prstGeom>
        <a:solidFill>
          <a:schemeClr val="accent5">
            <a:hueOff val="-12152150"/>
            <a:satOff val="-826"/>
            <a:lumOff val="1961"/>
            <a:alphaOff val="0"/>
          </a:schemeClr>
        </a:solidFill>
        <a:ln w="19050" cap="flat" cmpd="sng" algn="ctr">
          <a:solidFill>
            <a:schemeClr val="accent5">
              <a:hueOff val="-12152150"/>
              <a:satOff val="-826"/>
              <a:lumOff val="19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132" tIns="27132" rIns="27132" bIns="27132" numCol="1" spcCol="1270" anchor="ctr" anchorCtr="0">
          <a:noAutofit/>
        </a:bodyPr>
        <a:lstStyle/>
        <a:p>
          <a:pPr marL="0" lvl="0" indent="0" algn="ctr" defTabSz="1377950">
            <a:lnSpc>
              <a:spcPct val="90000"/>
            </a:lnSpc>
            <a:spcBef>
              <a:spcPct val="0"/>
            </a:spcBef>
            <a:spcAft>
              <a:spcPct val="35000"/>
            </a:spcAft>
            <a:buNone/>
          </a:pPr>
          <a:r>
            <a:rPr lang="en-US" sz="3100" kern="1200" noProof="0" dirty="0"/>
            <a:t>6</a:t>
          </a:r>
        </a:p>
      </dsp:txBody>
      <dsp:txXfrm>
        <a:off x="9572704" y="905299"/>
        <a:ext cx="494400" cy="494400"/>
      </dsp:txXfrm>
    </dsp:sp>
    <dsp:sp modelId="{A92FE90E-7603-4803-B125-CD99D62A8A0F}">
      <dsp:nvSpPr>
        <dsp:cNvPr id="0" name=""/>
        <dsp:cNvSpPr/>
      </dsp:nvSpPr>
      <dsp:spPr>
        <a:xfrm>
          <a:off x="9009958" y="1667693"/>
          <a:ext cx="1619891" cy="2457000"/>
        </a:xfrm>
        <a:prstGeom prst="upArrowCallout">
          <a:avLst>
            <a:gd name="adj1" fmla="val 50000"/>
            <a:gd name="adj2" fmla="val 20000"/>
            <a:gd name="adj3" fmla="val 20000"/>
            <a:gd name="adj4" fmla="val 100000"/>
          </a:avLst>
        </a:prstGeom>
        <a:solidFill>
          <a:schemeClr val="accent5">
            <a:tint val="40000"/>
            <a:alpha val="90000"/>
            <a:hueOff val="-11944666"/>
            <a:satOff val="2667"/>
            <a:lumOff val="401"/>
            <a:alphaOff val="0"/>
          </a:schemeClr>
        </a:solidFill>
        <a:ln w="19050" cap="flat" cmpd="sng" algn="ctr">
          <a:solidFill>
            <a:schemeClr val="accent5">
              <a:tint val="40000"/>
              <a:alpha val="90000"/>
              <a:hueOff val="-11944666"/>
              <a:satOff val="2667"/>
              <a:lumOff val="40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779" tIns="165100" rIns="127779" bIns="165100" numCol="1" spcCol="1270" anchor="t" anchorCtr="0">
          <a:noAutofit/>
        </a:bodyPr>
        <a:lstStyle/>
        <a:p>
          <a:pPr marL="0" lvl="0" indent="0" algn="l" defTabSz="622300">
            <a:lnSpc>
              <a:spcPct val="90000"/>
            </a:lnSpc>
            <a:spcBef>
              <a:spcPct val="0"/>
            </a:spcBef>
            <a:spcAft>
              <a:spcPct val="35000"/>
            </a:spcAft>
            <a:buNone/>
          </a:pPr>
          <a:r>
            <a:rPr lang="en-US" sz="1400" kern="1200" noProof="0" dirty="0"/>
            <a:t>6) Make all the documents requested by authorities and send them by PEC or upload in specific websites.</a:t>
          </a:r>
        </a:p>
      </dsp:txBody>
      <dsp:txXfrm>
        <a:off x="9009958" y="1991671"/>
        <a:ext cx="1619891" cy="213302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LinearArrowProcessNumbered">
  <dgm:title val="Linear Arrow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shape called UpArrowCallout. Also the nodes are connected by an arrow like shape emphasizing the process natur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3"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L"/>
      <dgm:param type="nodeVertAlign" val="t"/>
    </dgm:alg>
    <dgm:shape xmlns:r="http://schemas.openxmlformats.org/officeDocument/2006/relationships" r:blip="">
      <dgm:adjLst/>
    </dgm:shape>
    <dgm:presOf/>
    <dgm:constrLst>
      <dgm:constr type="w" for="ch" forName="compositeNode" refType="w"/>
      <dgm:constr type="h" for="ch" forName="compositeNode" op="equ"/>
      <dgm:constr type="w" for="ch" forName="sibTransComposite" refType="w" refFor="ch" refForName="compositeNode" fact="0"/>
      <dgm:constr type="w" for="des" forName="parTx"/>
      <dgm:constr type="h" for="des" forName="parTx" op="equ"/>
      <dgm:constr type="h" for="des" forName="parSh" op="equ"/>
      <dgm:constr type="w" for="des" forName="nodeText"/>
      <dgm:constr type="h" for="des" forName="nodeText" op="equ"/>
      <dgm:constr type="w" for="des" forName="parSh"/>
      <dgm:constr type="w" for="des" forName="parSh" op="equ"/>
      <dgm:constr type="primFontSz" for="des" forName="parTx" val="26"/>
      <dgm:constr type="primFontSz" for="des" forName="parTx" op="equ"/>
      <dgm:constr type="primFontSz" for="des" forName="parSh" op="equ"/>
      <dgm:constr type="primFontSz" for="des" forName="nodeText" op="equ"/>
      <dgm:constr type="secFontSz" for="des" forName="nodeText" op="equ"/>
      <dgm:constr type="primFontSz" for="des" forName="sibTransNodeCircle" op="equ"/>
      <dgm:constr type="h" for="des" forName="sibTransNodeCircle" op="equ"/>
      <dgm:constr type="w" for="des" forName="sibTransNodeCircle" op="equ"/>
      <dgm:constr type="h" for="des" forName="parTx" refType="primFontSz" refFor="des" refForName="parTx" fact="1.5"/>
      <dgm:constr type="h" for="ch" forName="compositeNode" refType="h"/>
      <dgm:constr type="h" for="des" forName="parSh" refType="w"/>
      <dgm:constr type="h" for="des" forName="nodeText" refType="primFontSz" refFor="des" refForName="parTx" fact="2.1"/>
      <dgm:constr type="h" for="des" forName="parSh" refType="h" refFor="des" refForName="parTx" op="lte" fact="1.2"/>
      <dgm:constr type="h" for="des" forName="parSh" refType="h" refFor="des" refForName="parTx" op="gte" fact="1.2"/>
    </dgm:constrLst>
    <dgm:ruleLst>
      <dgm:rule type="primFontSz" for="des" forName="parSh" val="5" fact="NaN" max="NaN"/>
    </dgm:ruleLst>
    <dgm:forEach name="Name3" axis="ch" ptType="node">
      <dgm:layoutNode name="compositeNode">
        <dgm:alg type="composite"/>
        <dgm:shape xmlns:r="http://schemas.openxmlformats.org/officeDocument/2006/relationships" r:blip="">
          <dgm:adjLst/>
        </dgm:shape>
        <dgm:presOf/>
        <dgm:choose name="Name004">
          <dgm:if name="Name5" axis="self" ptType="node" func="cnt" op="equ" val="0">
            <dgm:constrLst>
              <dgm:constr type="w" for="ch" forName="parTx" refType="w"/>
              <dgm:constr type="w" for="ch" forName="parSh" refType="w" refFor="ch" refForName="parTx"/>
              <dgm:constr type="w" for="ch" forName="nodeText" refType="w" refFor="ch" refForName="parTx"/>
              <dgm:constr type="t" for="ch" forName="nodeText" refType="b" refFor="ch" refForName="parSh"/>
            </dgm:constrLst>
          </dgm:if>
          <dgm:else name="Name6">
            <dgm:constrLst>
              <dgm:constr type="w" for="ch" forName="parTx" refType="w"/>
              <dgm:constr type="w" for="ch" forName="parSh" refType="w" refFor="ch" refForName="parTx"/>
              <dgm:constr type="w" for="ch" forName="nodeText" refType="w" refFor="ch" refForName="parTx" fact="0.9"/>
              <dgm:constr type="t" for="ch" forName="nodeText" refType="b" refFor="ch" refForName="parSh"/>
            </dgm:constrLst>
          </dgm:else>
        </dgm:choose>
        <dgm:ruleLst>
          <dgm:rule type="h" val="INF" fact="NaN" max="NaN"/>
        </dgm:ruleLst>
        <dgm:layoutNode name="parTx">
          <dgm:varLst>
            <dgm:chMax val="0"/>
            <dgm:chPref val="0"/>
            <dgm:bulletEnabled val="1"/>
          </dgm:varLst>
          <dgm:alg type="tx"/>
          <dgm:shape xmlns:r="http://schemas.openxmlformats.org/officeDocument/2006/relationships" type="rect" r:blip="" zOrderOff="1" hideGeom="1">
            <dgm:adjLst/>
          </dgm:shape>
          <dgm:presOf/>
          <dgm:constrLst>
            <dgm:constr type="h" refType="w" op="lte" fact="0.4"/>
            <dgm:constr type="h"/>
          </dgm:constrLst>
          <dgm:ruleLst>
            <dgm:rule type="h" val="INF" fact="NaN" max="NaN"/>
          </dgm:ruleLst>
        </dgm:layoutNode>
        <dgm:layoutNode name="parSh">
          <dgm:alg type="composite"/>
          <dgm:shape xmlns:r="http://schemas.openxmlformats.org/officeDocument/2006/relationships" r:blip="">
            <dgm:adjLst/>
          </dgm:shape>
          <dgm:presOf axis="self" ptType="node"/>
          <dgm:choose name="casesForFirstAndLastNode">
            <dgm:if name="ifFirstNode" axis="self" ptType="node" func="pos" op="equ" val="1">
              <dgm:choose name="removeLineWhenOnlyOneNode">
                <dgm:if name="ifOnlyOneNode" axis="followSib" ptType="node" func="cnt" op="equ" val="0">
                  <dgm:constrLst>
                    <dgm:constr type="h"/>
                    <dgm:constr type="h" for="ch" forName="lineNode" val="0.002"/>
                    <dgm:constr type="w" for="ch" forName="lineNode" refType="w" fact="0"/>
                    <dgm:constr type="w" for="ch" forName="lineArrowNode" refType="w" fact="0"/>
                    <dgm:constr type="h" for="ch" forName="lineArrowNode" refType="h" fact="0"/>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ifMoreThanOneNode">
                  <dgm:constrLst>
                    <dgm:constr type="h"/>
                    <dgm:constr type="h" for="ch" forName="lineNode" val="0.002"/>
                    <dgm:constr type="w" for="ch" forName="lineNode" refType="w" fact="0.4"/>
                    <dgm:constr type="l" for="ch" forName="lineNode" refType="w" fact="0.5"/>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if>
            <dgm:if name="ifLastNode" axis="self" ptType="node" func="revPos" op="equ" val="1">
              <dgm:constrLst>
                <dgm:constr type="h"/>
                <dgm:constr type="h" for="ch" forName="lineNode" val="0.002"/>
                <dgm:constr type="w" for="ch" forName="lineNode" refType="w" fact="0.45"/>
                <dgm:constr type="w" for="ch" forName="lineArrowNode" refType="w" fact="0"/>
                <dgm:constr type="h" for="ch" forName="lineArrowNode" refType="h" fact="0"/>
                <dgm:constr type="ctrY" for="ch" forName="lineNode" refType="ctrY" refFor="ch" refForName="sibTransNodeCircle"/>
                <dgm:constr type="h" for="ch" forName="sibTransNodeCircle" refType="h"/>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allOtherNodes">
              <dgm:constrLst>
                <dgm:constr type="h"/>
                <dgm:constr type="h" for="ch" forName="lineNode" val="0.002"/>
                <dgm:constr type="w" for="ch" forName="lineNode" refType="w" fact="0.9"/>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layoutNode name="lineNode" styleLbl="alignAccFollowNode1">
            <dgm:alg type="sp"/>
            <dgm:shape xmlns:r="http://schemas.openxmlformats.org/officeDocument/2006/relationships" type="rect" r:blip="">
              <dgm:adjLst/>
            </dgm:shape>
            <dgm:presOf/>
            <dgm:constrLst/>
            <dgm:ruleLst/>
          </dgm:layoutNode>
          <dgm:layoutNode name="lineArrowNode" styleLbl="alignAccFollowNode1">
            <dgm:alg type="sp"/>
            <dgm:shape xmlns:r="http://schemas.openxmlformats.org/officeDocument/2006/relationships" type="chevron" r:blip="">
              <dgm:adjLst>
                <dgm:adj idx="1" val="0.9"/>
              </dgm:adjLst>
            </dgm:shape>
            <dgm:presOf/>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param type="parTxRTLAlign" val="l"/>
              </dgm:alg>
              <dgm:shape xmlns:r="http://schemas.openxmlformats.org/officeDocument/2006/relationships" type="ellipse" r:blip="">
                <dgm:adjLst/>
              </dgm:shape>
              <dgm:constrLst>
                <dgm:constr type="w" refType="h" op="equ"/>
                <dgm:constr type="primFontSz" val="60"/>
                <dgm:constr type="tMarg" refType="w" fact="0.11"/>
                <dgm:constr type="lMarg" refType="w" fact="0.11"/>
                <dgm:constr type="rMarg" refType="w" fact="0.11"/>
                <dgm:constr type="bMarg" refType="w" fact="0.11"/>
              </dgm:constrLst>
              <dgm:ruleLst>
                <dgm:rule type="primFontSz" val="14" fact="NaN" max="NaN"/>
              </dgm:ruleLst>
            </dgm:layoutNode>
            <dgm:layoutNode name="spacerBetweenCircleAndCallout">
              <dgm:varLst/>
              <dgm:presOf/>
              <dgm:alg type="sp"/>
              <dgm:shape xmlns:r="http://schemas.openxmlformats.org/officeDocument/2006/relationships" r:blip="">
                <dgm:adjLst/>
              </dgm:shape>
              <dgm:constrLst/>
              <dgm:ruleLst/>
            </dgm:layoutNode>
          </dgm:forEach>
          <dgm:presOf/>
          <dgm:ruleLst/>
        </dgm:layoutNode>
        <dgm:layoutNode name="nodeText" styleLbl="alignAccFollowNode1">
          <dgm:varLst>
            <dgm:bulletEnabled val="1"/>
          </dgm:varLst>
          <dgm:alg type="tx">
            <dgm:param type="parTxLTRAlign" val="l"/>
            <dgm:param type="parTxRTLAlign" val="r"/>
            <dgm:param type="txAnchorVert" val="t"/>
          </dgm:alg>
          <dgm:shape xmlns:r="http://schemas.openxmlformats.org/officeDocument/2006/relationships" type="upArrowCallout" r:blip="">
            <dgm:adjLst>
              <dgm:adj idx="1" val="0.5"/>
              <dgm:adj idx="2" val="0.2"/>
              <dgm:adj idx="3" val="0.2"/>
              <dgm:adj idx="4" val="1"/>
            </dgm:adjLst>
          </dgm:shape>
          <dgm:presOf axis="desOrSelf" ptType="node"/>
          <dgm:constrLst>
            <dgm:constr type="secFontSz" val="16"/>
            <dgm:constr type="primFontSz" val="26"/>
            <dgm:constr type="h"/>
            <dgm:constr type="tMarg" val="13"/>
            <dgm:constr type="lMarg" refType="w" fact="0.2236"/>
            <dgm:constr type="rMarg" refType="w" fact="0.2236"/>
            <dgm:constr type="bMarg" val="13"/>
          </dgm:constrLst>
          <dgm:ruleLst>
            <dgm:rule type="secFontSz" val="11" fact="NaN" max="NaN"/>
            <dgm:rule type="primFontSz" val="11" fact="NaN" max="NaN"/>
            <dgm:rule type="h" val="INF" fact="NaN" max="NaN"/>
          </dgm:ruleLst>
        </dgm:layoutNode>
      </dgm:layoutNode>
      <dgm:forEach name="sibTransForEach" axis="followSib" ptType="sibTrans" cnt="1">
        <dgm:layoutNode name="sibTransComposite" styleLbl="alignAccFollowNode1">
          <dgm:alg type="sp"/>
          <dgm:shape xmlns:r="http://schemas.openxmlformats.org/officeDocument/2006/relationships" r:blip="">
            <dgm:adjLst/>
          </dgm:shape>
          <dgm:ruleLst/>
        </dgm:layoutNode>
        <dgm:ruleLst>
          <dgm:rule type="h" val="INF" fact="NaN" max="NaN"/>
        </dgm:ruleLst>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24:38.303"/>
    </inkml:context>
    <inkml:brush xml:id="br0">
      <inkml:brushProperty name="width" value="0.05" units="cm"/>
      <inkml:brushProperty name="height" value="0.05" units="cm"/>
      <inkml:brushProperty name="color" value="#FFFFFF"/>
    </inkml:brush>
  </inkml:definitions>
  <inkml:trace contextRef="#ctx0" brushRef="#br0">0 0 24575,'0'0'-8191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24:22.383"/>
    </inkml:context>
    <inkml:brush xml:id="br0">
      <inkml:brushProperty name="width" value="0.035" units="cm"/>
      <inkml:brushProperty name="height" value="0.035" units="cm"/>
      <inkml:brushProperty name="color" value="#FFFFFF"/>
    </inkml:brush>
  </inkml:definitions>
  <inkml:trace contextRef="#ctx0" brushRef="#br0">1803 307 24575,'-32'1'0,"-55"11"0,-14 0 0,-694-6 0,447-9 0,-45 3 0,355-1 0,29-1 0,13-3 0,18-3 0,62-12 0,113-10 0,-12 2 0,-121 16 0,198-47 0,-199 34 0,-51 19 0,1 1 0,0 0 0,0 0 0,0 2 0,1-1 0,-1 2 0,16-2 0,176 6 0,31-2 0,-234 0 0,0 0 0,1 0 0,-1 0 0,0 0 0,1 0 0,-1-1 0,0 1 0,0-1 0,0 1 0,1-1 0,-1 0 0,0 0 0,0 0 0,0 0 0,2-2 0,-4 2 0,0 0 0,0 1 0,0-1 0,0 0 0,0 1 0,-1-1 0,1 0 0,0 1 0,0-1 0,-1 0 0,1 1 0,0-1 0,-1 0 0,1 1 0,0-1 0,-1 1 0,1-1 0,-1 1 0,1-1 0,-1 1 0,0-1 0,1 1 0,-1-1 0,1 1 0,-1 0 0,0-1 0,1 1 0,-1 0 0,-1-1 0,-11-6 0,-2 1 0,1 0 0,-18-4 0,-54-9-341,0 4 0,-2 3-1,-155 1 1,195 11-6485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50:44.723"/>
    </inkml:context>
    <inkml:brush xml:id="br0">
      <inkml:brushProperty name="width" value="0.2" units="cm"/>
      <inkml:brushProperty name="height" value="0.2" units="cm"/>
      <inkml:brushProperty name="color" value="#FFFFFF"/>
    </inkml:brush>
  </inkml:definitions>
  <inkml:trace contextRef="#ctx0" brushRef="#br0">1501 231 24575,'0'2'0,"1"-1"0,-1 0 0,1 0 0,0 0 0,-1 0 0,1 0 0,0 0 0,0 0 0,0 0 0,0 0 0,0 0 0,0 0 0,0-1 0,0 1 0,0 0 0,0-1 0,0 1 0,0-1 0,3 2 0,31 11 0,-26-10 0,14 4 0,-18-7 0,-1 1 0,1 0 0,-1 0 0,1 0 0,-1 1 0,1-1 0,-1 1 0,0 0 0,0 0 0,0 1 0,0-1 0,5 6 0,-52-23 0,-96-41 0,96 41 0,1-2 0,0-2 0,2-1 0,-43-29 0,69 38 0,-1 1 0,0 0 0,0 1 0,-1 1 0,0 1 0,-1 0 0,-23-6 0,22 14 0,19 9 0,26 15 0,18 2 0,1-3 0,1-1 0,1-3 0,1-2 0,1-2 0,73 14 0,-103-27 0,0 0 0,0-2 0,0-1 0,0 0 0,1-1 0,-1-1 0,0-1 0,-1-1 0,1-1 0,32-12 0,-27 5 0,-1 0 0,0-1 0,-1-1 0,-1-1 0,0-2 0,-1 0 0,27-28 0,-38 35 0,14-16 0,-26 17 0,-19 5 0,-233 26 0,-37 1 0,220-26 0,1-3 0,0-3 0,-68-19 0,128 24 0,25 2 0,31 2 0,416 52 0,-264-24 0,-48-11 0,157 24 0,-273-31 0,-53-5 0,-63-2 0,-854-13-282,8-67-1,823 65 283,43 6 0,-73-18 0,176 31 136,0-1 0,61-1 0,2 1 21,471 58-157,-1 0 0,-536-59-1365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24:44.189"/>
    </inkml:context>
    <inkml:brush xml:id="br0">
      <inkml:brushProperty name="width" value="0.05" units="cm"/>
      <inkml:brushProperty name="height" value="0.05" units="cm"/>
      <inkml:brushProperty name="color" value="#FFFFFF"/>
    </inkml:brush>
  </inkml:definitions>
  <inkml:trace contextRef="#ctx0" brushRef="#br0">4353 610 24575,'-2268'0'0,"2259"0"0,0 0 0,0 1 0,0 0 0,0 0 0,0 1 0,-14 4 0,17 0 0,18-2 0,24 0 0,700 2 0,-406-9 0,884 3 0,-1119 4 0,152 28 0,-17-1 0,596-13 0,-570-20 0,-230 3 0,-1 2 0,36 8 0,-36-6 0,-1-1 0,27 1 0,-136-4 0,1 5 0,-97 18 0,-170 51 0,96-19 0,-730 90 0,957-144 0,16-2 0,0 1 0,0 1 0,-22 4 0,705-203 0,-269 107 0,477-46 0,-223 124 0,-371 16 0,-88 9 0,-35-1 0,654-7 0,-550-7 0,-1165 4 0,-1005-5 0,669-95-1734,25-103 300,268 39 1616,12 37-677,893 120 491,87 4 170,273 5 264,1158-1-117,4-73 201,-1443 63-514,-89 5 0,-173 1 688,1 10-1,-312 52 0,367-30-687,-825 140 0,764-139 0,-315 3 0,536-35 0,-9 1 0,0-2 0,1 0 0,-1 0 0,-13-3 0,25 4 0,1 0 0,0 0 0,0 0 0,0 0 0,-1 0 0,1 0 0,0 0 0,0 0 0,-1 0 0,1 0 0,0 0 0,0 0 0,-1-1 0,1 1 0,0 0 0,0 0 0,0 0 0,-1 0 0,1 0 0,0 0 0,0 0 0,0-1 0,0 1 0,-1 0 0,1 0 0,0 0 0,0 0 0,0-1 0,0 1 0,0 0 0,-1 0 0,1 0 0,0-1 0,0 1 0,0 0 0,0 0 0,0-1 0,0 1 0,0 0 0,0 0 0,0 0 0,0-1 0,0 1 0,0 0 0,0 0 0,0-1 0,0 1 0,0 0 0,0 0 0,0 0 0,0-1 0,0 1 0,1 0 0,-1 0 0,0 0 0,0-1 0,0 1 0,19-11 0,32-5 0,103-14 0,233-14 0,-316 37 0,1045-70 0,-1087 75 0,-52 2 0,-454 28 0,230-9 0,-205 6-146,-593 53-376,981-70 543,-92 12 303,-234 1-1,-19-23-323,235 3 0,111 4-1365,44 1-5461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24:54.722"/>
    </inkml:context>
    <inkml:brush xml:id="br0">
      <inkml:brushProperty name="width" value="0.035" units="cm"/>
      <inkml:brushProperty name="height" value="0.035" units="cm"/>
      <inkml:brushProperty name="color" value="#FFFFFF"/>
    </inkml:brush>
  </inkml:definitions>
  <inkml:trace contextRef="#ctx0" brushRef="#br0">1 0 24575,'0'0'-8191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25:18.924"/>
    </inkml:context>
    <inkml:brush xml:id="br0">
      <inkml:brushProperty name="width" value="0.035" units="cm"/>
      <inkml:brushProperty name="height" value="0.035" units="cm"/>
      <inkml:brushProperty name="color" value="#FFFFFF"/>
    </inkml:brush>
  </inkml:definitions>
  <inkml:trace contextRef="#ctx0" brushRef="#br0">659 637 24575,'-1'-4'0,"1"1"0,0-1 0,1 0 0,-1 0 0,1 1 0,0-1 0,0 0 0,0 1 0,0-1 0,0 1 0,1-1 0,0 1 0,-1-1 0,1 1 0,1 0 0,-1 0 0,4-4 0,1 2 0,0-1 0,1 1 0,0 0 0,0 1 0,0 0 0,11-4 0,101-38 0,-120 46 0,0 0 0,0 0 0,1 0 0,-1 0 0,0 0 0,1 0 0,-1 0 0,0 0 0,1 0 0,-1 0 0,0 0 0,0 0 0,1 0 0,-1 0 0,0 0 0,1-1 0,-1 1 0,0 0 0,0 0 0,1 0 0,-1 0 0,0-1 0,0 1 0,0 0 0,1 0 0,-1-1 0,0 1 0,0 0 0,0 0 0,0-1 0,1 1 0,-1 0 0,0 0 0,0-1 0,0 1 0,0 0 0,0-1 0,0 1 0,0 0 0,0 0 0,0-1 0,0 1 0,0 0 0,0-1 0,0 1 0,0 0 0,0-1 0,0 1 0,0 0 0,-1-1 0,-19-4 0,-30 3 0,49 2 0,-42-1 0,-65 3 0,99-1 0,-1 0 0,1 0 0,-1 1 0,1 1 0,0-1 0,0 2 0,0-1 0,-13 8 0,21-11 0,0 0 0,0 1 0,0-1 0,1 1 0,-1-1 0,0 1 0,0 0 0,0-1 0,0 1 0,1 0 0,-1 0 0,0-1 0,0 1 0,1 0 0,-1 0 0,1 0 0,-1 0 0,1 0 0,-1 0 0,1 0 0,0 0 0,-1 0 0,1 0 0,0 0 0,0 0 0,0 2 0,0-2 0,1 1 0,0-1 0,-1 0 0,1 0 0,0 0 0,0 0 0,0 0 0,0 0 0,0 0 0,0 0 0,0 0 0,1 0 0,-1 0 0,0-1 0,0 1 0,1-1 0,0 1 0,7 3 0,1-1 0,-1 0 0,0-1 0,16 2 0,198-3 0,-104-3 0,-110 2 0,1 0 0,-1-1 0,0 0 0,0-1 0,0 0 0,0 0 0,0 0 0,-1-1 0,1-1 0,11-5 0,-20 8 0,1 1 0,-1 0 0,1 0 0,-1 0 0,1-1 0,-1 1 0,1 0 0,-1-1 0,0 1 0,1 0 0,-1-1 0,0 1 0,1 0 0,-1-1 0,0 1 0,1-1 0,-1 1 0,0-1 0,0 1 0,0-1 0,1 1 0,-1-1 0,0 1 0,0-1 0,0 1 0,0-1 0,0 1 0,0-1 0,0 1 0,0-1 0,0 1 0,0-1 0,0 0 0,-16-8 0,-25 3 0,27 6 0,0 0 0,1 0 0,-1 2 0,1-1 0,-1 2 0,1 0 0,0 0 0,0 2 0,0-1 0,0 1 0,1 1 0,0 1 0,-14 9 0,22-12 0,0 0 0,0 0 0,1 0 0,0 1 0,0-1 0,0 1 0,0 0 0,1 0 0,0 0 0,0 0 0,0 0 0,0 1 0,1-1 0,0 0 0,0 1 0,1-1 0,0 1 0,0-1 0,0 10 0,0-12 0,0 1 0,1 0 0,-1 0 0,1 0 0,-1-1 0,1 1 0,0 0 0,1-1 0,-1 1 0,0-1 0,1 1 0,0-1 0,0 0 0,0 1 0,0-1 0,1 0 0,-1-1 0,1 1 0,0 0 0,-1-1 0,1 1 0,0-1 0,1 0 0,-1 0 0,0 0 0,1 0 0,-1-1 0,6 2 0,12 0 0,0-2 0,0 0 0,43-5 0,-72 9 0,0 1 0,0 0 0,0 0 0,1 1 0,0-1 0,1 1 0,-1 1 0,2 0 0,-1-1 0,1 2 0,0-1 0,-6 13 0,8-4 0,8-18 0,-4-1 0,1-1 0,-1 0 0,0 1 0,1-1 0,-2 0 0,1 1 0,0-1 0,0 0 0,0-4 0,-2-2 0,0 1 0,0 0 0,-1-1 0,0 1 0,0 0 0,-1 0 0,0 0 0,-1 0 0,1 1 0,-1-1 0,-1 1 0,0 0 0,0 0 0,-6-6 0,2 2 0,2 0 0,-1 0 0,2-1 0,-11-23 0,16 31 0,-1-1 0,0 0 0,1 1 0,-2 0 0,1-1 0,-1 1 0,1 0 0,-1 0 0,0 0 0,0 1 0,-1-1 0,1 1 0,-1 0 0,0 0 0,0 0 0,0 0 0,0 0 0,0 1 0,-5-2 0,-2 1 0,0 0 0,0 1 0,-1 0 0,1 0 0,0 1 0,-1 1 0,-13 1 0,-29-1 0,37-1 0,-1 0 0,1 1 0,0 1 0,-1 1 0,1 0 0,0 2 0,-20 6 0,32-8 0,0 1 0,1 0 0,0 0 0,-1 1 0,1-1 0,0 1 0,-5 7 0,-25 20 0,9-17 0,-32 20 0,51-33 0,35-21 0,-1 2 0,50-35 0,110-55 0,-125 74 0,-45 23 0,1 1 0,0 1 0,0 1 0,31-9 0,4 4 0,-16 5 0,-1-1 0,0-3 0,35-15 0,-72 27 0,1 0 0,-1 0 0,0 0 0,0 0 0,1 0 0,-1 0 0,0 0 0,0 0 0,1 0 0,-1 0 0,0 0 0,0 0 0,1 0 0,-1 0 0,0 0 0,0 0 0,1 0 0,-1 0 0,0-1 0,0 1 0,0 0 0,1 0 0,-1 0 0,0 0 0,0-1 0,0 1 0,0 0 0,1 0 0,-1 0 0,0-1 0,0 1 0,0 0 0,0 0 0,0 0 0,0-1 0,0 1 0,0 0 0,0 0 0,0-1 0,0 1 0,1 0 0,-1 0 0,-1-1 0,1 1 0,0 0 0,0 0 0,0-1 0,0 1 0,0 0 0,0 0 0,0-1 0,0 1 0,0 0 0,0 0 0,0 0 0,-1-1 0,1 1 0,0 0 0,0 0 0,0-1 0,-23-4 0,-31 3 0,54 2 0,-45-1 0,-113 3 0,140-1 0,0 2 0,0 0 0,0 1 0,0 0 0,0 2 0,-22 9 0,30-9 0,1 0 0,1 0 0,-1 1 0,1 0 0,0 1 0,1 0 0,0 0 0,0 0 0,-9 15 0,-33 37 0,45-56 0,-1 0 0,0-1 0,0 1 0,0-1 0,0 0 0,-1 0 0,1 0 0,-1-1 0,0 0 0,1 0 0,-8 1 0,4-2 0,0-1 0,-1 0 0,1 0 0,0-1 0,0 0 0,0-1 0,0 0 0,0 0 0,0-1 0,0 0 0,1-1 0,0 0 0,-1 0 0,-11-9 0,7 6 0,0 0 0,0 1 0,0 0 0,-1 1 0,-18-4 0,21 7 0,-1 0 0,1-1 0,0-1 0,0 0 0,1 0 0,-1-1 0,-17-11 0,26 15 0,0-1 0,0 1 0,0-1 0,0 0 0,0 0 0,0 0 0,1 0 0,-1 0 0,1 0 0,-1 0 0,1-1 0,0 1 0,0-1 0,0 1 0,0 0 0,0-1 0,0 0 0,1 1 0,-1-1 0,1 1 0,0-1 0,0 0 0,0 1 0,0-1 0,0 1 0,1-1 0,-1 0 0,1 1 0,-1-1 0,1 1 0,0-1 0,0 1 0,0-1 0,1 1 0,-1 0 0,0 0 0,1-1 0,-1 1 0,4-2 0,0-2 0,0 0 0,1 0 0,-1 1 0,1 0 0,0 0 0,1 1 0,-1 0 0,1 0 0,0 0 0,0 1 0,0 0 0,1 0 0,-1 1 0,1 0 0,-1 0 0,15 0 0,12-1 0,0 1 0,56 6 0,-24-1 0,16-4 0,-46-1 0,0 2 0,1 1 0,38 7 0,-64-5 0,1 1 0,0 0 0,-1 1 0,0 0 0,0 1 0,17 13 0,37 17 0,-50-29 0,0 0 0,0 0 0,-1 2 0,0 0 0,24 20 0,-32-24 0,-1 0 0,0 1 0,0 0 0,-1 0 0,1 0 0,-1 0 0,-1 1 0,1-1 0,-1 1 0,0 0 0,-1 0 0,0 0 0,0 1 0,0-1 0,0 9 0,0-4 0,-1 0 0,0 0 0,0 0 0,-2 0 0,0 0 0,0 0 0,-1 0 0,0 0 0,-1-1 0,0 1 0,-1-1 0,0 0 0,-1 0 0,0 0 0,-1 0 0,-10 14 0,-5 6 0,18-26 0,0 1 0,-1-1 0,1 0 0,-1 0 0,0 0 0,-9 8 0,12-13 0,1 0 0,0 0 0,0 0 0,-1 0 0,1 0 0,0 0 0,-1 0 0,1 0 0,0 0 0,0 0 0,-1 0 0,1 0 0,0 0 0,-1 0 0,1 0 0,0 0 0,0 0 0,-1 0 0,1-1 0,0 1 0,-1 0 0,1 0 0,0 0 0,0-1 0,0 1 0,-1 0 0,1 0 0,0 0 0,0-1 0,0 1 0,0 0 0,-1 0 0,1-1 0,0 1 0,0 0 0,0-1 0,0 1 0,0 0 0,0 0 0,0-1 0,0 1 0,0 0 0,0-1 0,0 1 0,0 0 0,0-1 0,0 1 0,-2-19 0,2 18 0,0-29 0,1-1 0,2 1 0,1 0 0,1 0 0,1 0 0,2 1 0,1 0 0,20-43 0,11-9 0,77-118 0,-94 154 0,-22 44 0,-1-1 0,1 1 0,-1-1 0,1 0 0,-1 1 0,1-1 0,-1 0 0,0 1 0,0-1 0,0 0 0,0 1 0,0-1 0,0 0 0,-1 1 0,1-1 0,0 0 0,-1 1 0,1-1 0,-1 1 0,0-1 0,1 1 0,-1-1 0,0 1 0,0-1 0,-2-1 0,3 2 0,-1 1 0,1 0 0,-1-1 0,0 1 0,1-1 0,-1 1 0,0 0 0,1 0 0,-1-1 0,0 1 0,1 0 0,-1 0 0,0 0 0,0 0 0,1 0 0,-1 0 0,0 0 0,0 0 0,1 0 0,-1 0 0,0 0 0,0 0 0,1 0 0,-1 1 0,0-1 0,1 0 0,-1 0 0,0 1 0,1-1 0,-1 1 0,1-1 0,-1 1 0,0-1 0,1 1 0,-1-1 0,1 1 0,-1-1 0,1 1 0,0-1 0,-1 1 0,1 0 0,0-1 0,-1 1 0,1 0 0,0-1 0,0 1 0,-1 0 0,1 0 0,0-1 0,0 2 0,-11 41 0,4 65 0,8 113 0,0-174 0,0-147 0,5 0 0,31-172 0,-35 260 0,5-19 0,-4 29 0,-2 21 0,-2 142 0,2 72 0,5-208 0,-6-25 0,0 0 0,1 0 0,-1 0 0,0 0 0,1 0 0,-1 0 0,0 0 0,1 0 0,-1 0 0,0 0 0,1 0 0,-1 0 0,0 0 0,1 0 0,-1 0 0,0 0 0,1 0 0,-1-1 0,0 1 0,1 0 0,-1 0 0,0 0 0,0-1 0,1 1 0,-1 0 0,0 0 0,0-1 0,1 1 0,-1 0 0,0-1 0,0 1 0,0 0 0,0-1 0,0 1 0,1-1 0,20-45 0,-3-8 0,-2 0 0,-2-1 0,12-103 0,-30 489 0,5-178 0,-1-136 0,-1 25 0,1-40 0,0 0 0,1 0 0,-1 0 0,0 0 0,1 0 0,-1 0 0,1 0 0,-1-1 0,1 1 0,0 0 0,0 0 0,0-1 0,0 1 0,0 0 0,0-1 0,2 2 0,-2-2 0,0-1 0,0 1 0,0-1 0,0 0 0,0 1 0,0-1 0,0 0 0,0 0 0,0 0 0,0 0 0,0 0 0,0 0 0,0 0 0,0 0 0,0 0 0,0-1 0,0 1 0,0 0 0,0-1 0,0 1 0,0 0 0,0-1 0,0 1 0,0-1 0,0 0 0,-1 1 0,1-1 0,0 0 0,0 1 0,-1-1 0,1 0 0,0 0 0,-1 0 0,1 1 0,-1-1 0,1-2 0,21-34 0,-22 37 0,20-51 0,20-70 0,-39 117 0,3-3 0,-1 9 0,1 25 0,-2 40 0,-3 155 0,1-219 0,0 0 0,0 0 0,0 0 0,1-1 0,-1 1 0,1 0 0,-1-1 0,1 1 0,0 0 0,0-1 0,0 1 0,0-1 0,1 1 0,-1-1 0,1 1 0,-1-1 0,1 0 0,0 0 0,0 0 0,0 0 0,2 2 0,-1-3 0,-1 0 0,1 0 0,0 0 0,0-1 0,0 1 0,-1-1 0,1 1 0,0-1 0,0 0 0,0 0 0,0 0 0,0 0 0,-1-1 0,1 1 0,0-1 0,5-1 0,4-3 0,1-1 0,-1 0 0,0 0 0,0-1 0,-1-1 0,0 0 0,13-11 0,-6-1 0,0 0 0,-1-1 0,-1-1 0,22-41 0,10-13 0,-47 75 0,0-1 0,0 0 0,0 0 0,1 1 0,-1-1 0,1 0 0,-1 1 0,1-1 0,0 1 0,-1 0 0,1 0 0,0 0 0,0 0 0,0 0 0,2-1 0,-3 2 0,0 0 0,0 0 0,-1 0 0,1 0 0,0 0 0,0 0 0,0 1 0,0-1 0,0 0 0,-1 0 0,1 1 0,0-1 0,0 1 0,0-1 0,-1 1 0,1-1 0,0 1 0,-1-1 0,1 1 0,0-1 0,-1 1 0,1 0 0,-1-1 0,2 3 0,2 6 0,1 0 0,-1 0 0,-1 1 0,0-1 0,2 13 0,6 12 0,-10-32 0,1 0 0,-1 0 0,1 0 0,0 0 0,0 0 0,0 0 0,0-1 0,0 1 0,0-1 0,0 1 0,0-1 0,1 0 0,-1 0 0,0 0 0,1 0 0,-1 0 0,1 0 0,-1-1 0,1 1 0,0-1 0,-1 0 0,1 0 0,-1 0 0,1 0 0,0 0 0,-1-1 0,5 0 0,4-1 0,0-1 0,0 0 0,-1-1 0,1 0 0,12-6 0,3-4 0,-1-1 0,-1-1 0,0-1 0,0-1 0,-2-1 0,-1-1 0,0-1 0,-1-1 0,17-26 0,-35 47 0,-1-1 0,0 0 0,0 0 0,0 0 0,0 0 0,0 0 0,0-1 0,0 1 0,-1 0 0,1 0 0,-1-1 0,1-1 0,-1 3 0,0 1 0,0-1 0,-1 1 0,1 0 0,0-1 0,0 1 0,0-1 0,0 1 0,-1 0 0,1-1 0,0 1 0,-1-1 0,1 1 0,0 0 0,-1 0 0,1-1 0,0 1 0,-1 0 0,1-1 0,0 1 0,-1 0 0,1 0 0,-1 0 0,1-1 0,-1 1 0,1 0 0,0 0 0,-1 0 0,1 0 0,-1 0 0,1 0 0,-1 0 0,1 0 0,-1 0 0,-5 1 0,1 0 0,0 0 0,-1 0 0,1 1 0,0 0 0,0 0 0,0 0 0,-6 5 0,-15 8 0,-1 2 0,0-1 0,0-2 0,-1 0 0,-1-2 0,-1-1 0,1-1 0,-43 7 0,-34-8 0,-194-10 0,111-3 0,184 4 0,-38 0 0,-49-6 0,79 4 0,1 0 0,0-1 0,0 0 0,1 0 0,-1-1 0,1-1 0,-1 0 0,-20-13 0,30 17 0,0-1 0,-1 0 0,1 1 0,0-1 0,0 0 0,0 0 0,0 0 0,0 0 0,0 0 0,1-1 0,-1 1 0,1 0 0,0-1 0,-1 1 0,1-1 0,0 1 0,0-1 0,1 0 0,-1 0 0,1 1 0,-1-1 0,1-3 0,0 2 0,1 1 0,0 0 0,0-1 0,0 1 0,1 0 0,-1-1 0,1 1 0,-1 0 0,1 0 0,0 0 0,1 0 0,-1 1 0,0-1 0,1 1 0,2-3 0,5-3 0,0 0 0,0 1 0,1 0 0,0 1 0,0 0 0,1 1 0,-1 0 0,24-5 0,-25 8 0,-1 0 0,1 1 0,0 1 0,-1 0 0,1 0 0,0 1 0,0 0 0,-1 0 0,13 4 0,-1 3 0,0 0 0,32 18 0,-18-8 0,-21-13 0,0-1 0,1 0 0,-1 0 0,1-2 0,-1 0 0,1 0 0,0-2 0,0 1 0,0-2 0,20-3 0,-33 4 0,-1 0 0,1 0 0,0 0 0,0 0 0,0-1 0,-1 1 0,1 0 0,0-1 0,0 0 0,-1 1 0,1-1 0,0 0 0,-1 0 0,1 0 0,-1 0 0,1 0 0,-1 0 0,0 0 0,1 0 0,-1-1 0,0 1 0,1-2 0,-1 1 0,-1 1 0,0-1 0,0 1 0,0 0 0,0-1 0,0 1 0,0-1 0,-1 1 0,1-1 0,0 1 0,-1-1 0,1 1 0,-1 0 0,0-1 0,1 1 0,-1 0 0,0-1 0,0 1 0,0 0 0,-1-2 0,-6-5 0,0 0 0,0 0 0,0 1 0,-1 0 0,-16-9 0,-43-22 0,-126-49 0,149 67 0,35 15 0,1 0 0,-1 1 0,0 0 0,0 1 0,-1 0 0,1 1 0,-1 0 0,-12-1 0,-32 1 0,29 3 0,0-2 0,-1-1 0,1-1 0,0-1 0,-32-10 0,-123-38 0,261 47 0,662 6-1365,-716-1-5461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50:19.261"/>
    </inkml:context>
    <inkml:brush xml:id="br0">
      <inkml:brushProperty name="width" value="0.035" units="cm"/>
      <inkml:brushProperty name="height" value="0.035" units="cm"/>
      <inkml:brushProperty name="color" value="#FFFFFF"/>
    </inkml:brush>
  </inkml:definitions>
  <inkml:trace contextRef="#ctx0" brushRef="#br0">975 551 24575,'-2'57'0,"1"-37"0,0 0 0,1-1 0,0 1 0,2-1 0,5 25 0,-7-44 0,0 1 0,0 0 0,0-1 0,0 1 0,0-1 0,1 1 0,-1-1 0,0 1 0,0 0 0,1-1 0,-1 1 0,0-1 0,1 1 0,-1-1 0,0 0 0,1 1 0,-1-1 0,1 1 0,-1-1 0,1 0 0,-1 1 0,1-1 0,-1 0 0,1 1 0,-1-1 0,1 0 0,-1 0 0,1 0 0,-1 1 0,1-1 0,0 0 0,0 0 0,16-12 0,8-27 0,-16 19 0,-2-1 0,0 0 0,-1 0 0,-1 0 0,-2-1 0,2-27 0,-5 49 0,0 0 0,0 0 0,0 0 0,0 1 0,0-1 0,0 0 0,0 0 0,0 0 0,0 0 0,0 0 0,0 0 0,0 0 0,0 0 0,-1 0 0,1 0 0,0 0 0,0 0 0,0 0 0,0 0 0,0 0 0,0 0 0,0 0 0,0 0 0,0 0 0,-1 1 0,1-1 0,0 0 0,0-1 0,0 1 0,0 0 0,0 0 0,0 0 0,0 0 0,0 0 0,0 0 0,-1 0 0,1 0 0,0 0 0,0 0 0,0 0 0,0 0 0,0 0 0,0 0 0,0 0 0,0 0 0,0 0 0,0 0 0,0 0 0,0-1 0,-1 1 0,1 0 0,0 0 0,0 0 0,0 0 0,0 0 0,0 0 0,0 0 0,0 0 0,0 0 0,0-1 0,-10 16 0,-10 23 0,18-35 0,-4 11 0,0 0 0,1 1 0,1-1 0,0 1 0,1 0 0,-1 19 0,-12 47 0,16-80 0,0 1 0,0-1 0,-1 0 0,1 0 0,-1 0 0,1 0 0,0 1 0,-1-1 0,0 0 0,1 0 0,-1 0 0,0 0 0,1 0 0,-1-1 0,0 1 0,0 0 0,0 0 0,0 0 0,0-1 0,0 1 0,0 0 0,-1 0 0,1-1 0,0 0 0,0-1 0,0 1 0,0 0 0,0 0 0,0-1 0,0 1 0,0 0 0,0-1 0,0 1 0,1-1 0,-1 1 0,0-1 0,0 1 0,0-1 0,1 0 0,-1 0 0,0 1 0,1-1 0,-2-1 0,-5-9 0,0 1 0,1-1 0,-6-15 0,7 16 0,-20-43 0,3-1 0,2-1 0,-18-78 0,35 118 0,2 7 0,0 1 0,-1-1 0,0 1 0,0-1 0,0 1 0,-1 0 0,0 0 0,-1 0 0,1 1 0,-7-10 0,9 17 0,0 0 0,1-1 0,-1 1 0,0 0 0,1 0 0,-1-1 0,1 1 0,-1 0 0,1 0 0,-1 0 0,1 0 0,0 0 0,-1 0 0,1 0 0,0 0 0,0 0 0,0 0 0,0 0 0,0 0 0,0 0 0,0 0 0,0 1 0,-3 27 0,5 2 0,1-1 0,1 1 0,2-1 0,1 1 0,21 56 0,4 19 0,-23-68 0,-5-17 0,1-1 0,1 0 0,0 0 0,1-1 0,16 30 0,-23-49 0,0 0 0,0 0 0,0 0 0,0 0 0,0 1 0,0-1 0,0 0 0,1 0 0,-1 0 0,0 0 0,0 0 0,0 1 0,0-1 0,0 0 0,0 0 0,0 0 0,0 0 0,1 0 0,-1 0 0,0 0 0,0 1 0,0-1 0,0 0 0,0 0 0,1 0 0,-1 0 0,0 0 0,0 0 0,0 0 0,0 0 0,0 0 0,1 0 0,-1 0 0,0 0 0,0 0 0,0 0 0,0 0 0,1 0 0,-1 0 0,0 0 0,0 0 0,0 0 0,0 0 0,1-1 0,-1 1 0,0 0 0,0 0 0,0 0 0,0 0 0,0 0 0,0 0 0,0 0 0,1 0 0,-1-1 0,0 1 0,4-14 0,-1-17 0,-6-5 0,-2 0 0,-1 0 0,-2 1 0,-1 0 0,-15-36 0,-20-78 0,31 101 0,-2 1 0,-36-77 0,32 80 0,1 0 0,2-1 0,-11-48 0,27 91 0,0 0 0,0 1 0,0-1 0,0 1 0,-1-1 0,1 1 0,-1-1 0,1 1 0,-1-1 0,1 1 0,-1 0 0,0-1 0,1 1 0,-1 0 0,0-1 0,0 1 0,0 0 0,0 0 0,0 0 0,-1 0 0,1 0 0,0 0 0,0 0 0,-1 0 0,1 1 0,0-1 0,-1 0 0,1 1 0,-3-1 0,2 1 0,0 1 0,0 0 0,-1-1 0,1 1 0,0 0 0,0 0 0,1 0 0,-1 1 0,0-1 0,0 0 0,0 1 0,1-1 0,-1 1 0,1-1 0,-1 1 0,1 0 0,0 0 0,0 0 0,-1-1 0,1 1 0,-1 3 0,-4 10 0,-1-1 0,2 1 0,0 0 0,1 1 0,0-1 0,1 1 0,0 16 0,-1 116 0,4-101 0,-1 49 0,6 175 0,1-249 0,1-32 0,2-37 0,-7 27 0,2-14 0,-2 0 0,-2-1 0,-1 1 0,-8-53 0,9 84 0,-1-1 0,0 1 0,0 0 0,-1 0 0,1 0 0,-1 0 0,1 0 0,-1 1 0,0-1 0,0 0 0,0 1 0,0-1 0,-1 1 0,1 0 0,-1 0 0,1 0 0,-1 0 0,0 0 0,0 1 0,-4-3 0,-4 0 0,0 1 0,0 0 0,0 1 0,-19-2 0,-14-3 0,-321-69 0,362 75 0,0 1 0,0-1 0,1 1 0,-1-1 0,0 0 0,1 0 0,-1 0 0,1-1 0,-1 1 0,1-1 0,-1 1 0,1-1 0,0 0 0,0 0 0,0 1 0,0-2 0,0 1 0,0 0 0,1 0 0,-1-1 0,1 1 0,-1 0 0,1-1 0,0 0 0,-2-5 0,4 6 0,-1-1 0,0 0 0,1 0 0,-1 1 0,1-1 0,0 0 0,0 1 0,0-1 0,0 0 0,0 1 0,1-1 0,-1 1 0,1 0 0,0 0 0,-1-1 0,1 1 0,0 0 0,0 0 0,1 1 0,-1-1 0,0 0 0,0 1 0,1-1 0,-1 1 0,6-2 0,20-10 0,2 1 0,0 1 0,0 2 0,1 1 0,0 1 0,42-3 0,194 0 0,-258 10 0,23 0 0,-1 2 0,50 7 0,-73-7 0,-1-1 0,1 1 0,-1 1 0,0-1 0,0 1 0,0 0 0,0 1 0,0-1 0,-1 1 0,1 1 0,-1-1 0,0 1 0,0 0 0,-1 1 0,0-1 0,6 9 0,63 101 0,-71-111 0,1-1 0,-1 1 0,0-1 0,1 0 0,-1 0 0,1 0 0,0-1 0,0 0 0,0 1 0,1-1 0,-1 0 0,0-1 0,1 1 0,-1-1 0,1 0 0,-1 0 0,10 0 0,10 1 0,-1-2 0,34-3 0,-10 0 0,80 4 0,-55 1 0,107-11 0,-174 8 0,1 0 0,0 0 0,-1-1 0,1 0 0,-1 0 0,0 0 0,0 0 0,0-1 0,0 0 0,5-4 0,-9 7 0,-1-1 0,1 1 0,-1-1 0,1 1 0,-1-1 0,1 1 0,-1-1 0,1 1 0,-1-1 0,1 1 0,-1-1 0,0 0 0,0 1 0,1-1 0,-1 0 0,0 1 0,0-1 0,0 0 0,0 1 0,1-1 0,-1 0 0,0 1 0,0-1 0,0 0 0,-1 0 0,1 1 0,0-1 0,0 0 0,0 1 0,-1-2 0,0 0 0,-1 0 0,0 1 0,0-1 0,0 1 0,0-1 0,0 1 0,0 0 0,0 0 0,0 0 0,-1 0 0,1 0 0,0 0 0,-1 0 0,-2 0 0,-51-11 55,-60-5-1,15 2-1528,65 9-5352</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50:30.275"/>
    </inkml:context>
    <inkml:brush xml:id="br0">
      <inkml:brushProperty name="width" value="0.035" units="cm"/>
      <inkml:brushProperty name="height" value="0.035" units="cm"/>
      <inkml:brushProperty name="color" value="#FFFFFF"/>
    </inkml:brush>
  </inkml:definitions>
  <inkml:trace contextRef="#ctx0" brushRef="#br0">979 363 24575,'-5'0'0,"0"0"0,1-1 0,-1 1 0,0-1 0,0 0 0,0 0 0,0-1 0,1 1 0,-1-1 0,1 0 0,-1 0 0,1-1 0,0 1 0,0-1 0,0 0 0,0 0 0,0 0 0,1-1 0,-1 0 0,1 1 0,0-1 0,-4-7 0,-2-6 0,0 0 0,2-1 0,0 0 0,-7-31 0,-10-29 0,20 70 0,1-1 0,-1 0 0,-1 1 0,0 0 0,0 0 0,0 0 0,-1 1 0,-12-12 0,14 16 0,-1 0 0,1 0 0,-1 0 0,0 1 0,0 0 0,0 0 0,0 0 0,0 1 0,0-1 0,-1 1 0,1 0 0,0 1 0,-1-1 0,1 1 0,0 0 0,-11 2 0,-41 8 0,1 2 0,0 2 0,-97 40 0,-45 12 0,85-36 0,112-30 0,0 1 0,0-1 0,-1 0 0,1 1 0,0-1 0,0 0 0,0 1 0,0 0 0,0-1 0,0 1 0,0 0 0,0-1 0,0 1 0,0 0 0,0 0 0,0 0 0,1 0 0,-1 0 0,0 0 0,1 0 0,-1 0 0,0 0 0,1 0 0,0 0 0,-1 2 0,1-1 0,0-1 0,1 0 0,0 1 0,-1-1 0,1 0 0,0 0 0,-1 0 0,1 0 0,0 0 0,0 0 0,0 0 0,0 0 0,0 0 0,0 0 0,0 0 0,0 0 0,1-1 0,1 2 0,8 4 0,1-1 0,0 0 0,21 6 0,94 17 0,137 11 0,-111-19 0,-113-13 0,-9-2 0,0-1 0,50 0 0,-75-5 0,0 0 0,0 0 0,0-1 0,-1 0 0,1 0 0,0 0 0,-1-1 0,0 0 0,8-5 0,-7 4 0,1 0 0,-1 0 0,1 1 0,-1 0 0,1 1 0,8-3 0,29-5 0,-24 5 0,0 1 0,0 1 0,25-2 0,-32 8 0,-23 2 0,-24 4 0,-92-2-1365,84-6-5461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24:06.085"/>
    </inkml:context>
    <inkml:brush xml:id="br0">
      <inkml:brushProperty name="width" value="0.035" units="cm"/>
      <inkml:brushProperty name="height" value="0.035" units="cm"/>
      <inkml:brushProperty name="color" value="#FFFFFF"/>
    </inkml:brush>
  </inkml:definitions>
  <inkml:trace contextRef="#ctx0" brushRef="#br0">1383 661 24575,'0'-2'0,"-1"1"0,1 0 0,-1 0 0,0 0 0,1 0 0,-1-1 0,0 1 0,0 0 0,1 0 0,-1 0 0,0 0 0,0 1 0,0-1 0,0 0 0,0 0 0,-1 0 0,1 1 0,0-1 0,0 1 0,0-1 0,-1 1 0,1-1 0,0 1 0,-1 0 0,1 0 0,0-1 0,-2 1 0,-43-5 0,41 5 0,-296-2 0,155 3 0,125 1 0,-1 0 0,-36 9 0,-32 2 0,89-13 0,1 0 0,24 0 0,1 0 0,-1 2 0,1 1 0,-1 0 0,31 10 0,-21 3 0,0-1 0,1-2 0,0-2 0,1-1 0,0-2 0,0-1 0,1-2 0,57 1 0,-33-4 0,0 4 0,64 13 0,-66-9 0,0-2 0,68 0 0,-124-8 0,-1 0 0,1 0 0,-1 0 0,1 0 0,0 0 0,-1-1 0,1 0 0,-1 1 0,1-1 0,-1 0 0,1 0 0,-1 0 0,0 0 0,1-1 0,-1 1 0,0-1 0,4-3 0,-6 5 0,0-1 0,0 1 0,1-1 0,-1 1 0,0 0 0,0-1 0,0 1 0,0-1 0,0 1 0,0-1 0,0 1 0,1-1 0,-2 1 0,1-1 0,0 1 0,0-1 0,0 1 0,0-1 0,0 1 0,0-1 0,0 1 0,-1-1 0,1 1 0,0-1 0,0 1 0,-1 0 0,1-1 0,0 1 0,0-1 0,-1 0 0,-27-12 0,-68-12 0,-1 4 0,-134-11 0,-202 17 0,174 31 0,109-4 0,195-15 0,1-2 0,-1-2 0,0-2 0,-1-3 0,48-17 0,-70 13 0,-22 16 0,1 0 0,-1-1 0,0 1 0,0 0 0,0-1 0,0 1 0,0 0 0,0-1 0,0 1 0,0-1 0,0 1 0,0 0 0,0-1 0,0 1 0,0 0 0,0-1 0,0 1 0,0 0 0,-1-1 0,1 1 0,0 0 0,0-1 0,0 1 0,-1 0 0,1-1 0,0 1 0,0 0 0,-1-1 0,1 1 0,0 0 0,-1 0 0,1 0 0,0-1 0,0 1 0,-1 0 0,-5-3 0,1 1 0,0 0 0,-1 1 0,0-1 0,1 1 0,-1 0 0,-6 0 0,-192-5 0,77 4 0,120 2 0,-1-1 0,0-1 0,1 1 0,-1-1 0,1 0 0,-13-6 0,19 7 0,0 1 0,0-1 0,0 1 0,0-1 0,0 0 0,0 1 0,0-1 0,0 0 0,0 0 0,0 1 0,1-1 0,-1 0 0,0 0 0,1 0 0,-1 0 0,0 0 0,1 0 0,-1 0 0,1 0 0,-1-2 0,1 1 0,1 1 0,-1 0 0,1-1 0,-1 1 0,1 0 0,-1-1 0,1 1 0,0 0 0,0 0 0,-1-1 0,1 1 0,0 0 0,0 0 0,0 0 0,0 0 0,0 0 0,1 0 0,-1 1 0,0-1 0,0 0 0,3-1 0,3-2 0,1 1 0,0-1 0,0 1 0,0 1 0,1 0 0,-1 0 0,1 0 0,15 0 0,77 3 0,-63 0 0,289 2 0,-318-3 0,0 1 0,0 1 0,0-1 0,0 1 0,8 4 0,36 6 0,263-8 0,-206-5 0,-1402 1 0,1265 0 0,3 1 0,1-2 0,-37-5 0,39-2 0,21 8 0,0 0 0,-1 0 0,1-1 0,0 1 0,0 0 0,0 0 0,0 0 0,0-1 0,0 1 0,-1 0 0,1 0 0,0-1 0,0 1 0,0 0 0,0 0 0,0-1 0,0 1 0,0 0 0,0 0 0,0-1 0,0 1 0,0 0 0,0 0 0,0-1 0,0 1 0,0 0 0,0 0 0,0-1 0,1 1 0,-1 0 0,0 0 0,0 0 0,0-1 0,0 1 0,0 0 0,1 0 0,-1 0 0,0-1 0,3-1 0,0 0 0,0 0 0,0 1 0,0-1 0,0 1 0,0 0 0,0 0 0,0 0 0,6-1 0,67-9 0,1 4 0,153 5 0,-133 3 0,277 1 0,-485 36 0,-342 98 0,409-123 0,41-8 0,13-2 0,22 0 0,689-3 0,-357-4 0,50 3 0,-877 26 0,137-3 0,295-21 0,-454 9 0,474-11 0,4 2 0,1-1 0,-1 0 0,1 0 0,0-1 0,0 0 0,-1 0 0,1 0 0,0-1 0,0 0 0,0 0 0,-8-5 0,13 7 0,1-1 0,-1 1 0,1 0 0,-1-1 0,1 1 0,0 0 0,-1-1 0,1 1 0,0-1 0,0 1 0,-1 0 0,1-1 0,0 1 0,0-1 0,0 1 0,-1-1 0,1 1 0,0-1 0,0 1 0,0-1 0,0 1 0,0-1 0,0 1 0,0-1 0,0 1 0,0-1 0,0 1 0,0-1 0,0 1 0,1-1 0,-1 1 0,0-1 0,0 1 0,0-1 0,1 1 0,-1-1 0,0 1 0,0 0 0,1-1 0,-1 1 0,1 0 0,-1-1 0,0 1 0,1-1 0,25-13 0,44-11 0,1 4 0,1 3 0,104-12 0,-15 2 0,-125 24 0,-50 15 0,-62 19 0,-282 77 0,307-84 0,41-12 0,17-4 0,27-4 0,39-11 0,0-3 0,-1-3 0,99-33 0,-89 24 0,36-7 0,149-47 0,-245 63 0,-22 14 0,0-1 0,0 1 0,0-1 0,0 1 0,-1 0 0,1-1 0,0 1 0,0 0 0,0-1 0,0 1 0,-1 0 0,1-1 0,0 1 0,0 0 0,-1-1 0,1 1 0,0 0 0,0 0 0,-1-1 0,1 1 0,0 0 0,-1 0 0,1-1 0,0 1 0,-1 0 0,1 0 0,0 0 0,-1 0 0,1 0 0,-1 0 0,1 0 0,0-1 0,-2 1 0,-51-6 0,-424 4 0,411 3 0,127-7 0,81-19 0,106-32 0,-205 46 0,-33 6 0,-11 2 0,-20 1 0,-59 10 0,0 3 0,1 4 0,1 3 0,1 4 0,-80 33 0,119-37 0,25-8 0,12-9 0,1-1 0,0 0 0,0 0 0,0 1 0,0-1 0,1 0 0,-1 0 0,0 1 0,0-1 0,0 0 0,0 1 0,0-1 0,0 0 0,0 0 0,0 1 0,1-1 0,-1 0 0,0 0 0,0 0 0,0 1 0,0-1 0,1 0 0,-1 0 0,0 0 0,0 0 0,1 1 0,-1-1 0,0 0 0,0 0 0,1 0 0,-1 0 0,0 0 0,0 0 0,1 0 0,-1 0 0,0 0 0,1 0 0,-1 0 0,0 0 0,0 0 0,1 0 0,-1 0 0,0 0 0,0 0 0,1 0 0,-1 0 0,1 0 0,15 0 0,1-1 0,-1 0 0,1-1 0,-1-1 0,1-1 0,-1 0 0,18-7 0,4-1 0,250-85 0,-221 73 0,-21 5 0,-35 11 0,-14 3 0,-23 0 0,-311 0 0,111 7 0,168-3 0,14 1 0,0-2 0,0-1 0,1-3 0,-55-13 0,96 19 0,-1-1 0,1 1 0,0-1 0,-1 0 0,1 0 0,0 0 0,0 0 0,-1 0 0,1 0 0,0-1 0,0 1 0,1-1 0,-1 1 0,0-1 0,0 0 0,1 1 0,-1-1 0,1 0 0,-3-4 0,4 4 0,0 0 0,0 0 0,-1 0 0,1 0 0,0 1 0,1-1 0,-1 0 0,0 0 0,1 0 0,-1 0 0,1 0 0,-1 1 0,1-1 0,0 0 0,0 0 0,0 1 0,0-1 0,0 1 0,2-3 0,7-7 0,0 0 0,1 1 0,0 0 0,1 1 0,13-9 0,43-21 0,1 3 0,1 2 0,118-38 0,-120 48 0,-61 20 0,-10 4 0,-26 5 0,-43 13 0,47-10 0,8-4 0,1 0 0,0 2 0,0 0 0,0 1 0,1 0 0,0 1 0,-24 17 0,39-24 0,-1-1 0,0 1 0,1-1 0,-1 1 0,1-1 0,-1 1 0,1 0 0,-1-1 0,1 1 0,-1 0 0,1-1 0,0 1 0,-1 0 0,1 0 0,0-1 0,0 1 0,-1 0 0,1 0 0,0-1 0,0 1 0,0 0 0,0 0 0,0 0 0,0-1 0,0 1 0,0 0 0,0 0 0,1-1 0,-1 1 0,0 0 0,0 0 0,1-1 0,0 2 0,0 0 0,1 0 0,0 0 0,0 0 0,0-1 0,0 1 0,0-1 0,1 1 0,-1-1 0,0 0 0,4 2 0,59 15 0,-31-16 0,0 0 0,0-3 0,0-1 0,-1-1 0,59-13 0,35-4 0,227 4-1365,-287 16-5461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24:06.259"/>
    </inkml:context>
    <inkml:brush xml:id="br0">
      <inkml:brushProperty name="width" value="0.035" units="cm"/>
      <inkml:brushProperty name="height" value="0.035" units="cm"/>
      <inkml:brushProperty name="color" value="#FFFFFF"/>
    </inkml:brush>
  </inkml:definitions>
  <inkml:trace contextRef="#ctx0" brushRef="#br0">406 172 24575,'-5'0'0,"-6"-5"0,-11-6 0,-6-6 0,-3-9 0,-5-1 0,-2 0 0,1 5 0,-3 5 0,-3 7 0,0 4 0,3 3 0,9 3-8191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02T09:24:20.830"/>
    </inkml:context>
    <inkml:brush xml:id="br0">
      <inkml:brushProperty name="width" value="0.035" units="cm"/>
      <inkml:brushProperty name="height" value="0.035" units="cm"/>
      <inkml:brushProperty name="color" value="#FFFFFF"/>
    </inkml:brush>
  </inkml:definitions>
  <inkml:trace contextRef="#ctx0" brushRef="#br0">819 621 24575,'971'0'0,"-896"4"0,0 3 0,0 3 0,96 27 0,-95-13 0,-60-17 0,1-2 0,-1 0 0,1 0 0,0-2 0,33 3 0,323-8 0,-2338 2 0,1914-3 0,0-2 0,-67-15 0,-36-5 0,97 16 0,2-2 0,-1-3 0,2-3 0,-73-31 0,64 24 0,63 24 0,-1-1 0,0 1 0,0 0 0,0 0 0,0 0 0,0-1 0,0 1 0,1-1 0,-1 1 0,0 0 0,0-1 0,1 1 0,-1-1 0,0 0 0,1 1 0,-1-1 0,0 0 0,1 1 0,-1-1 0,0-1 0,23-4 0,314 0 0,-6 0 0,702-12 0,-722 19 0,-303-1 0,0 0 0,0 0 0,0 0 0,-1-1 0,1-1 0,0 1 0,-1-1 0,1 0 0,-1 0 0,1-1 0,-1 0 0,0 0 0,0 0 0,6-6 0,-8 5 0,0 0 0,-1 0 0,1 0 0,-1 0 0,0-1 0,-1 1 0,1-1 0,-1 0 0,0 0 0,0 0 0,0 0 0,-1 0 0,0 0 0,0-1 0,0 1 0,0 0 0,-1-1 0,0-7 0,-1 3 0,-1 0 0,0 0 0,0 0 0,0 0 0,-2 1 0,1 0 0,-1-1 0,0 1 0,-1 0 0,0 1 0,-1-1 0,1 1 0,-2 0 0,1 1 0,-1-1 0,-13-10 0,-12-9 0,0 2 0,-60-34 0,-55-42 0,147 100 3,0 1 0,-1-1-1,0 1 1,1-1 0,-1 1 0,1 0-1,-1-1 1,1 1 0,-1 0-1,0-1 1,1 1 0,-1 0-1,0 0 1,1 0 0,-1 0 0,0 0-1,1-1 1,-1 1 0,0 0-1,1 0 1,-1 1 0,0-1 0,1 0-1,-1 0 1,0 0 0,1 0-1,-1 1 1,0-1 0,1 0 0,-1 0-1,0 1 1,1-1 0,-1 1-1,1-1 1,-1 0 0,1 1 0,-1-1-1,1 1 1,-1-1 0,0 2-1,-6 27-1478,6-9-5350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181D84-393A-452C-91D8-A0507021C02D}" type="datetimeFigureOut">
              <a:rPr lang="it-IT" smtClean="0"/>
              <a:t>14/10/2025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7F9AC5-DBF2-402B-9F24-157C15F159FD}" type="slidenum">
              <a:rPr lang="it-IT" smtClean="0"/>
              <a:t>‹N›</a:t>
            </a:fld>
            <a:endParaRPr lang="it-IT"/>
          </a:p>
        </p:txBody>
      </p:sp>
    </p:spTree>
    <p:extLst>
      <p:ext uri="{BB962C8B-B14F-4D97-AF65-F5344CB8AC3E}">
        <p14:creationId xmlns:p14="http://schemas.microsoft.com/office/powerpoint/2010/main" val="4107494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The 2018 and 2022 decrees developed biomethane in Italy by introducing incentives, especially for the introduction of natural gas into the grid. The 2018 decree mainly promoted biomethane for transport, while the 2022 Ministerial Decree expanded the possibilities to include other uses (industrial, etc.), introducing capital support and an incentive tariff to promote new plants and the reconversion of existing biogas plants, also thanks to PNRR funding. </a:t>
            </a:r>
            <a:endParaRPr lang="it-IT" dirty="0"/>
          </a:p>
        </p:txBody>
      </p:sp>
      <p:sp>
        <p:nvSpPr>
          <p:cNvPr id="4" name="Segnaposto numero diapositiva 3"/>
          <p:cNvSpPr>
            <a:spLocks noGrp="1"/>
          </p:cNvSpPr>
          <p:nvPr>
            <p:ph type="sldNum" sz="quarter" idx="5"/>
          </p:nvPr>
        </p:nvSpPr>
        <p:spPr/>
        <p:txBody>
          <a:bodyPr/>
          <a:lstStyle/>
          <a:p>
            <a:fld id="{397F9AC5-DBF2-402B-9F24-157C15F159FD}" type="slidenum">
              <a:rPr lang="it-IT" smtClean="0"/>
              <a:t>2</a:t>
            </a:fld>
            <a:endParaRPr lang="it-IT"/>
          </a:p>
        </p:txBody>
      </p:sp>
    </p:spTree>
    <p:extLst>
      <p:ext uri="{BB962C8B-B14F-4D97-AF65-F5344CB8AC3E}">
        <p14:creationId xmlns:p14="http://schemas.microsoft.com/office/powerpoint/2010/main" val="805338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Objective: </a:t>
            </a:r>
          </a:p>
          <a:p>
            <a:r>
              <a:rPr lang="en-US" dirty="0"/>
              <a:t>Promote the use of biomethane in transport, in line with European objectives on renewable fuels.</a:t>
            </a:r>
          </a:p>
          <a:p>
            <a:r>
              <a:rPr lang="en-US" dirty="0"/>
              <a:t>Incentives:</a:t>
            </a:r>
          </a:p>
          <a:p>
            <a:r>
              <a:rPr lang="en-US" dirty="0"/>
              <a:t>Incentive for the release of biofuels for consumption in transport, with the burden borne by the "Obligated Parties".</a:t>
            </a:r>
          </a:p>
          <a:p>
            <a:r>
              <a:rPr lang="en-US" dirty="0"/>
              <a:t>Promotion of the conversion of existing biogas plants.</a:t>
            </a:r>
          </a:p>
          <a:p>
            <a:r>
              <a:rPr lang="en-US" dirty="0"/>
              <a:t>Incentive for the production of other advanced biofuels other than biomethane. </a:t>
            </a:r>
          </a:p>
          <a:p>
            <a:endParaRPr lang="it-IT" dirty="0"/>
          </a:p>
        </p:txBody>
      </p:sp>
      <p:sp>
        <p:nvSpPr>
          <p:cNvPr id="4" name="Segnaposto numero diapositiva 3"/>
          <p:cNvSpPr>
            <a:spLocks noGrp="1"/>
          </p:cNvSpPr>
          <p:nvPr>
            <p:ph type="sldNum" sz="quarter" idx="5"/>
          </p:nvPr>
        </p:nvSpPr>
        <p:spPr/>
        <p:txBody>
          <a:bodyPr/>
          <a:lstStyle/>
          <a:p>
            <a:fld id="{397F9AC5-DBF2-402B-9F24-157C15F159FD}" type="slidenum">
              <a:rPr lang="it-IT" smtClean="0"/>
              <a:t>3</a:t>
            </a:fld>
            <a:endParaRPr lang="it-IT"/>
          </a:p>
        </p:txBody>
      </p:sp>
    </p:spTree>
    <p:extLst>
      <p:ext uri="{BB962C8B-B14F-4D97-AF65-F5344CB8AC3E}">
        <p14:creationId xmlns:p14="http://schemas.microsoft.com/office/powerpoint/2010/main" val="779005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Objective: To support the development of the production of biomethane to be fed into the natural gas network, drawing on PNRR funds.  Types of incentivized plants: New agricultural or waste plants.  Reconversion of existing biogas agricultural plants for the production of biomethane.  Incentives: Capital support: Contribution of up to 40% of design and construction costs.  Incentive tariff: Applied to the net production of biomethane, recognized for 15 years. It can be of two types: Premium rate: For biomethane that remains available to the applicant.  All-inclusive tariff: For the withdrawal of biomethane by the GSE (for plants up to 250 \(m^{3}/h\)). </a:t>
            </a:r>
            <a:endParaRPr lang="it-IT" dirty="0"/>
          </a:p>
        </p:txBody>
      </p:sp>
      <p:sp>
        <p:nvSpPr>
          <p:cNvPr id="4" name="Segnaposto numero diapositiva 3"/>
          <p:cNvSpPr>
            <a:spLocks noGrp="1"/>
          </p:cNvSpPr>
          <p:nvPr>
            <p:ph type="sldNum" sz="quarter" idx="5"/>
          </p:nvPr>
        </p:nvSpPr>
        <p:spPr/>
        <p:txBody>
          <a:bodyPr/>
          <a:lstStyle/>
          <a:p>
            <a:fld id="{397F9AC5-DBF2-402B-9F24-157C15F159FD}" type="slidenum">
              <a:rPr lang="it-IT" smtClean="0"/>
              <a:t>4</a:t>
            </a:fld>
            <a:endParaRPr lang="it-IT"/>
          </a:p>
        </p:txBody>
      </p:sp>
    </p:spTree>
    <p:extLst>
      <p:ext uri="{BB962C8B-B14F-4D97-AF65-F5344CB8AC3E}">
        <p14:creationId xmlns:p14="http://schemas.microsoft.com/office/powerpoint/2010/main" val="3406870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97F9AC5-DBF2-402B-9F24-157C15F159FD}" type="slidenum">
              <a:rPr lang="it-IT" smtClean="0"/>
              <a:t>8</a:t>
            </a:fld>
            <a:endParaRPr lang="it-IT"/>
          </a:p>
        </p:txBody>
      </p:sp>
    </p:spTree>
    <p:extLst>
      <p:ext uri="{BB962C8B-B14F-4D97-AF65-F5344CB8AC3E}">
        <p14:creationId xmlns:p14="http://schemas.microsoft.com/office/powerpoint/2010/main" val="1802844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E3479CB-49D6-B752-B4FE-1468590AE1B4}"/>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339C074D-605D-5630-25BC-023ADBB61A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16E57935-DE1E-7751-82A2-A8D15FF84964}"/>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5" name="Segnaposto piè di pagina 4">
            <a:extLst>
              <a:ext uri="{FF2B5EF4-FFF2-40B4-BE49-F238E27FC236}">
                <a16:creationId xmlns:a16="http://schemas.microsoft.com/office/drawing/2014/main" id="{2694E7EA-38B3-126A-F63E-03B787A2434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634ACDB-75C3-791A-6DDA-D08D93D1D62D}"/>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2582909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27A75FC-35BA-B0AE-D86D-B38B982A1BAB}"/>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7FFE66F-3CAD-948F-F7A4-C1C73AE0C07E}"/>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C8DE7E5-74FC-E8AF-BE23-49CDA0081D44}"/>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5" name="Segnaposto piè di pagina 4">
            <a:extLst>
              <a:ext uri="{FF2B5EF4-FFF2-40B4-BE49-F238E27FC236}">
                <a16:creationId xmlns:a16="http://schemas.microsoft.com/office/drawing/2014/main" id="{A0A79975-C002-6D50-25FC-9E5EF8F52CD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4612AD3-FEBE-6F48-A7AD-50B40017D77C}"/>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3487807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C34D815E-FC8D-E1D0-DE1A-A2DF504FE626}"/>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5929A7A-30A7-DECA-B091-CE6D5B57BB01}"/>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4274492-16BC-98D2-9DA9-31A12ECDD2F3}"/>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5" name="Segnaposto piè di pagina 4">
            <a:extLst>
              <a:ext uri="{FF2B5EF4-FFF2-40B4-BE49-F238E27FC236}">
                <a16:creationId xmlns:a16="http://schemas.microsoft.com/office/drawing/2014/main" id="{84D9D4C1-010B-7072-9C02-BDE563686D5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0CDF6AA-1C00-D3A5-D1B2-B3C56BB27620}"/>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1047066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F7C8828-18EA-E829-9A49-6505CA4D2D03}"/>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B3316602-BE01-567D-3025-1A4FC05CF50C}"/>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53D6EA0-F4A6-6ED6-2828-0AD4655B5F1A}"/>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5" name="Segnaposto piè di pagina 4">
            <a:extLst>
              <a:ext uri="{FF2B5EF4-FFF2-40B4-BE49-F238E27FC236}">
                <a16:creationId xmlns:a16="http://schemas.microsoft.com/office/drawing/2014/main" id="{A9DD352F-8111-4ABD-755A-28F13BA206D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58F336D-0000-D817-F243-9864267CFAE6}"/>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975197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386F071-1BC5-DAFD-FBCD-5D14424D4C4D}"/>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15A77772-E4DA-4711-27F9-F843F70FB2D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F760F32C-54E7-8346-79D6-C82D7548DB0A}"/>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5" name="Segnaposto piè di pagina 4">
            <a:extLst>
              <a:ext uri="{FF2B5EF4-FFF2-40B4-BE49-F238E27FC236}">
                <a16:creationId xmlns:a16="http://schemas.microsoft.com/office/drawing/2014/main" id="{B797B08B-EF92-C966-D5E0-8F37CF8B3DD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453AAB2-B9C7-E1A1-A801-DE5DF913CBAD}"/>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3671662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B1CAED8-F63B-4001-2B01-E3FF2A55298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D926023-31C7-C1CB-C6F5-BD18A78971C0}"/>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59FD65AE-12F5-E006-B144-7226AA0E22DD}"/>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F24B3404-8C7C-05AF-E270-D56E2866D478}"/>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6" name="Segnaposto piè di pagina 5">
            <a:extLst>
              <a:ext uri="{FF2B5EF4-FFF2-40B4-BE49-F238E27FC236}">
                <a16:creationId xmlns:a16="http://schemas.microsoft.com/office/drawing/2014/main" id="{E53B3071-0923-5BFA-A3E1-BE1ACA617DE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AF05467-72E9-3417-982B-3DC013EAD265}"/>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2596885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0F38CA-B596-327F-1D61-0A62775F2B61}"/>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F0E061B-D741-09EA-1444-2718F5F030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5FC61EB3-715F-8139-7795-AE94A0FC382E}"/>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B6391BA7-69A1-D536-2E44-6B9B3D54094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A788C694-15EB-590C-EC94-C835D3784BB2}"/>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8EEEC785-0C6C-DC17-24F0-15981C24A358}"/>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8" name="Segnaposto piè di pagina 7">
            <a:extLst>
              <a:ext uri="{FF2B5EF4-FFF2-40B4-BE49-F238E27FC236}">
                <a16:creationId xmlns:a16="http://schemas.microsoft.com/office/drawing/2014/main" id="{45B37C30-E048-A8DB-830C-0ED531557151}"/>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1F770B9E-5879-A610-1319-E3A34E015072}"/>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4213409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20C6569-06BA-A922-EDF0-6644F7F936D8}"/>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B0A1E1DE-47F1-079F-B238-438479F2D142}"/>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4" name="Segnaposto piè di pagina 3">
            <a:extLst>
              <a:ext uri="{FF2B5EF4-FFF2-40B4-BE49-F238E27FC236}">
                <a16:creationId xmlns:a16="http://schemas.microsoft.com/office/drawing/2014/main" id="{5309015B-5331-7DAC-38B8-A0BF511EE748}"/>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072AEEDC-51F0-1D99-7877-50B54D24E870}"/>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4020557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4A99DC11-F852-9385-7BC5-FE9EDDBCE010}"/>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3" name="Segnaposto piè di pagina 2">
            <a:extLst>
              <a:ext uri="{FF2B5EF4-FFF2-40B4-BE49-F238E27FC236}">
                <a16:creationId xmlns:a16="http://schemas.microsoft.com/office/drawing/2014/main" id="{F1FE0533-832C-CC92-EC34-11DACF2DF254}"/>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360ECFA9-C89A-6331-904B-9EC0406A1D31}"/>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1040914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C069BE-49DF-8BFA-4134-0CC0CDF61834}"/>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BA8A20D-C589-E47B-8E07-C5BECFAD74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799E03CC-BC51-5561-CA88-FF0DCCB875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5D6DC0DA-EB74-37DE-25EE-CF67DE434C5F}"/>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6" name="Segnaposto piè di pagina 5">
            <a:extLst>
              <a:ext uri="{FF2B5EF4-FFF2-40B4-BE49-F238E27FC236}">
                <a16:creationId xmlns:a16="http://schemas.microsoft.com/office/drawing/2014/main" id="{FC2351BC-181F-E534-8343-E548E760A144}"/>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8450870-5BE4-053D-C979-E781EA71DC6C}"/>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4227105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6A06F00-DB1A-BCA0-9F41-ABCA4506C3E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AB7CE9A6-043B-8E42-30C8-FE69AB88C7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0E9A2CFA-954C-7CE5-5ABC-BD0B0DFFCF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A7EB3D3D-153A-8835-A9A7-DAB86F282412}"/>
              </a:ext>
            </a:extLst>
          </p:cNvPr>
          <p:cNvSpPr>
            <a:spLocks noGrp="1"/>
          </p:cNvSpPr>
          <p:nvPr>
            <p:ph type="dt" sz="half" idx="10"/>
          </p:nvPr>
        </p:nvSpPr>
        <p:spPr/>
        <p:txBody>
          <a:bodyPr/>
          <a:lstStyle/>
          <a:p>
            <a:fld id="{A61B3C08-A2A5-4777-A2A2-1BF027A75724}" type="datetimeFigureOut">
              <a:rPr lang="it-IT" smtClean="0"/>
              <a:t>14/10/2025</a:t>
            </a:fld>
            <a:endParaRPr lang="it-IT"/>
          </a:p>
        </p:txBody>
      </p:sp>
      <p:sp>
        <p:nvSpPr>
          <p:cNvPr id="6" name="Segnaposto piè di pagina 5">
            <a:extLst>
              <a:ext uri="{FF2B5EF4-FFF2-40B4-BE49-F238E27FC236}">
                <a16:creationId xmlns:a16="http://schemas.microsoft.com/office/drawing/2014/main" id="{18CD0C25-2E62-636B-EB4E-F47AD4ABECD1}"/>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87B06BB-53F5-C75A-BCAC-996652D453F0}"/>
              </a:ext>
            </a:extLst>
          </p:cNvPr>
          <p:cNvSpPr>
            <a:spLocks noGrp="1"/>
          </p:cNvSpPr>
          <p:nvPr>
            <p:ph type="sldNum" sz="quarter" idx="12"/>
          </p:nvPr>
        </p:nvSpPr>
        <p:spPr/>
        <p:txBody>
          <a:bodyPr/>
          <a:lstStyle/>
          <a:p>
            <a:fld id="{D9C7D305-1BB0-477D-9277-4C8E9E481E7A}" type="slidenum">
              <a:rPr lang="it-IT" smtClean="0"/>
              <a:t>‹N›</a:t>
            </a:fld>
            <a:endParaRPr lang="it-IT"/>
          </a:p>
        </p:txBody>
      </p:sp>
    </p:spTree>
    <p:extLst>
      <p:ext uri="{BB962C8B-B14F-4D97-AF65-F5344CB8AC3E}">
        <p14:creationId xmlns:p14="http://schemas.microsoft.com/office/powerpoint/2010/main" val="736356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A7F44AE9-FD77-EEAA-52B7-7105EE0949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9557ABA5-A06D-4332-3276-58C796D6CB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51453E4-6992-92D9-457C-454CB134F0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61B3C08-A2A5-4777-A2A2-1BF027A75724}" type="datetimeFigureOut">
              <a:rPr lang="it-IT" smtClean="0"/>
              <a:t>14/10/2025</a:t>
            </a:fld>
            <a:endParaRPr lang="it-IT"/>
          </a:p>
        </p:txBody>
      </p:sp>
      <p:sp>
        <p:nvSpPr>
          <p:cNvPr id="5" name="Segnaposto piè di pagina 4">
            <a:extLst>
              <a:ext uri="{FF2B5EF4-FFF2-40B4-BE49-F238E27FC236}">
                <a16:creationId xmlns:a16="http://schemas.microsoft.com/office/drawing/2014/main" id="{9D9CEB9C-FF77-90C9-ADAE-E8FE575019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6E69D03F-1536-EDCD-E287-48CA3098AD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9C7D305-1BB0-477D-9277-4C8E9E481E7A}" type="slidenum">
              <a:rPr lang="it-IT" smtClean="0"/>
              <a:t>‹N›</a:t>
            </a:fld>
            <a:endParaRPr lang="it-IT"/>
          </a:p>
        </p:txBody>
      </p:sp>
    </p:spTree>
    <p:extLst>
      <p:ext uri="{BB962C8B-B14F-4D97-AF65-F5344CB8AC3E}">
        <p14:creationId xmlns:p14="http://schemas.microsoft.com/office/powerpoint/2010/main" val="1078355444"/>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5.png"/><Relationship Id="rId7" Type="http://schemas.openxmlformats.org/officeDocument/2006/relationships/image" Target="../media/image4.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9.png"/><Relationship Id="rId7" Type="http://schemas.openxmlformats.org/officeDocument/2006/relationships/image" Target="../media/image48.emf"/><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8" Type="http://schemas.openxmlformats.org/officeDocument/2006/relationships/image" Target="../media/image57.svg"/><Relationship Id="rId13" Type="http://schemas.openxmlformats.org/officeDocument/2006/relationships/image" Target="../media/image62.png"/><Relationship Id="rId18" Type="http://schemas.openxmlformats.org/officeDocument/2006/relationships/image" Target="../media/image3.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svg"/><Relationship Id="rId17" Type="http://schemas.openxmlformats.org/officeDocument/2006/relationships/image" Target="../media/image2.jpeg"/><Relationship Id="rId2" Type="http://schemas.openxmlformats.org/officeDocument/2006/relationships/image" Target="../media/image50.png"/><Relationship Id="rId16" Type="http://schemas.openxmlformats.org/officeDocument/2006/relationships/image" Target="../media/image65.svg"/><Relationship Id="rId1" Type="http://schemas.openxmlformats.org/officeDocument/2006/relationships/slideLayout" Target="../slideLayouts/slideLayout2.xml"/><Relationship Id="rId6" Type="http://schemas.openxmlformats.org/officeDocument/2006/relationships/image" Target="../media/image55.svg"/><Relationship Id="rId11" Type="http://schemas.openxmlformats.org/officeDocument/2006/relationships/image" Target="../media/image60.png"/><Relationship Id="rId5" Type="http://schemas.openxmlformats.org/officeDocument/2006/relationships/image" Target="../media/image54.png"/><Relationship Id="rId15" Type="http://schemas.openxmlformats.org/officeDocument/2006/relationships/image" Target="../media/image64.png"/><Relationship Id="rId10" Type="http://schemas.openxmlformats.org/officeDocument/2006/relationships/image" Target="../media/image59.svg"/><Relationship Id="rId19" Type="http://schemas.openxmlformats.org/officeDocument/2006/relationships/image" Target="../media/image4.png"/><Relationship Id="rId4" Type="http://schemas.openxmlformats.org/officeDocument/2006/relationships/image" Target="../media/image53.png"/><Relationship Id="rId9" Type="http://schemas.openxmlformats.org/officeDocument/2006/relationships/image" Target="../media/image58.png"/><Relationship Id="rId14" Type="http://schemas.openxmlformats.org/officeDocument/2006/relationships/image" Target="../media/image63.svg"/></Relationships>
</file>

<file path=ppt/slides/_rels/slide1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2.jpeg"/><Relationship Id="rId7" Type="http://schemas.openxmlformats.org/officeDocument/2006/relationships/image" Target="../media/image68.pn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5.sv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7.svg"/><Relationship Id="rId7" Type="http://schemas.openxmlformats.org/officeDocument/2006/relationships/image" Target="../media/image2.jpe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8.png"/><Relationship Id="rId7" Type="http://schemas.openxmlformats.org/officeDocument/2006/relationships/image" Target="../media/image3.png"/><Relationship Id="rId2"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73.png"/><Relationship Id="rId4" Type="http://schemas.openxmlformats.org/officeDocument/2006/relationships/image" Target="../media/image59.svg"/></Relationships>
</file>

<file path=ppt/slides/_rels/slide1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1.svg"/><Relationship Id="rId7" Type="http://schemas.openxmlformats.org/officeDocument/2006/relationships/image" Target="../media/image3.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75.png"/><Relationship Id="rId4" Type="http://schemas.openxmlformats.org/officeDocument/2006/relationships/image" Target="../media/image74.jp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8.em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7.emf"/><Relationship Id="rId5" Type="http://schemas.openxmlformats.org/officeDocument/2006/relationships/image" Target="../media/image76.emf"/><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jpeg"/><Relationship Id="rId7"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2.png"/><Relationship Id="rId7" Type="http://schemas.openxmlformats.org/officeDocument/2006/relationships/image" Target="../media/image3.png"/><Relationship Id="rId2"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84.emf"/><Relationship Id="rId4" Type="http://schemas.openxmlformats.org/officeDocument/2006/relationships/image" Target="../media/image83.jpeg"/></Relationships>
</file>

<file path=ppt/slides/_rels/slide22.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2.jpeg"/><Relationship Id="rId7" Type="http://schemas.openxmlformats.org/officeDocument/2006/relationships/image" Target="../media/image87.svg"/><Relationship Id="rId2" Type="http://schemas.openxmlformats.org/officeDocument/2006/relationships/image" Target="../media/image85.emf"/><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4.png"/><Relationship Id="rId10" Type="http://schemas.openxmlformats.org/officeDocument/2006/relationships/image" Target="../media/image88.emf"/><Relationship Id="rId4" Type="http://schemas.openxmlformats.org/officeDocument/2006/relationships/image" Target="../media/image3.png"/><Relationship Id="rId9" Type="http://schemas.openxmlformats.org/officeDocument/2006/relationships/package" Target="../embeddings/Microsoft_Excel_Worksheet.xlsx"/></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4.png"/><Relationship Id="rId4" Type="http://schemas.openxmlformats.org/officeDocument/2006/relationships/diagramLayout" Target="../diagrams/layout1.xml"/><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2.jpe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14.sv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15.png"/><Relationship Id="rId12" Type="http://schemas.openxmlformats.org/officeDocument/2006/relationships/image" Target="../media/image2.jpeg"/><Relationship Id="rId2" Type="http://schemas.openxmlformats.org/officeDocument/2006/relationships/diagramData" Target="../diagrams/data2.xml"/><Relationship Id="rId16" Type="http://schemas.openxmlformats.org/officeDocument/2006/relationships/image" Target="../media/image21.svg"/><Relationship Id="rId1" Type="http://schemas.openxmlformats.org/officeDocument/2006/relationships/slideLayout" Target="../slideLayouts/slideLayout2.xml"/><Relationship Id="rId6" Type="http://schemas.microsoft.com/office/2007/relationships/diagramDrawing" Target="../diagrams/drawing2.xml"/><Relationship Id="rId11" Type="http://schemas.openxmlformats.org/officeDocument/2006/relationships/image" Target="../media/image19.jpeg"/><Relationship Id="rId5" Type="http://schemas.openxmlformats.org/officeDocument/2006/relationships/diagramColors" Target="../diagrams/colors2.xml"/><Relationship Id="rId15" Type="http://schemas.openxmlformats.org/officeDocument/2006/relationships/image" Target="../media/image20.png"/><Relationship Id="rId10" Type="http://schemas.openxmlformats.org/officeDocument/2006/relationships/image" Target="../media/image18.gif"/><Relationship Id="rId4" Type="http://schemas.openxmlformats.org/officeDocument/2006/relationships/diagramQuickStyle" Target="../diagrams/quickStyle2.xml"/><Relationship Id="rId9" Type="http://schemas.openxmlformats.org/officeDocument/2006/relationships/image" Target="../media/image17.jpeg"/><Relationship Id="rId1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image" Target="../media/image29.png"/><Relationship Id="rId18" Type="http://schemas.openxmlformats.org/officeDocument/2006/relationships/customXml" Target="../ink/ink7.xml"/><Relationship Id="rId26" Type="http://schemas.openxmlformats.org/officeDocument/2006/relationships/customXml" Target="../ink/ink11.xml"/><Relationship Id="rId3" Type="http://schemas.openxmlformats.org/officeDocument/2006/relationships/image" Target="../media/image2.jpeg"/><Relationship Id="rId21" Type="http://schemas.openxmlformats.org/officeDocument/2006/relationships/image" Target="../media/image33.png"/><Relationship Id="rId7" Type="http://schemas.openxmlformats.org/officeDocument/2006/relationships/image" Target="../media/image26.png"/><Relationship Id="rId12" Type="http://schemas.openxmlformats.org/officeDocument/2006/relationships/customXml" Target="../ink/ink4.xml"/><Relationship Id="rId17" Type="http://schemas.openxmlformats.org/officeDocument/2006/relationships/image" Target="../media/image31.png"/><Relationship Id="rId25" Type="http://schemas.openxmlformats.org/officeDocument/2006/relationships/image" Target="../media/image35.png"/><Relationship Id="rId2" Type="http://schemas.openxmlformats.org/officeDocument/2006/relationships/notesSlide" Target="../notesSlides/notesSlide4.xml"/><Relationship Id="rId16" Type="http://schemas.openxmlformats.org/officeDocument/2006/relationships/customXml" Target="../ink/ink6.xml"/><Relationship Id="rId20" Type="http://schemas.openxmlformats.org/officeDocument/2006/relationships/customXml" Target="../ink/ink8.xml"/><Relationship Id="rId1" Type="http://schemas.openxmlformats.org/officeDocument/2006/relationships/slideLayout" Target="../slideLayouts/slideLayout2.xml"/><Relationship Id="rId6" Type="http://schemas.openxmlformats.org/officeDocument/2006/relationships/customXml" Target="../ink/ink1.xml"/><Relationship Id="rId11" Type="http://schemas.openxmlformats.org/officeDocument/2006/relationships/image" Target="../media/image28.png"/><Relationship Id="rId24" Type="http://schemas.openxmlformats.org/officeDocument/2006/relationships/customXml" Target="../ink/ink10.xml"/><Relationship Id="rId5" Type="http://schemas.openxmlformats.org/officeDocument/2006/relationships/image" Target="../media/image4.png"/><Relationship Id="rId15" Type="http://schemas.openxmlformats.org/officeDocument/2006/relationships/image" Target="../media/image30.png"/><Relationship Id="rId23" Type="http://schemas.openxmlformats.org/officeDocument/2006/relationships/image" Target="../media/image34.png"/><Relationship Id="rId28" Type="http://schemas.openxmlformats.org/officeDocument/2006/relationships/image" Target="../media/image25.png"/><Relationship Id="rId10" Type="http://schemas.openxmlformats.org/officeDocument/2006/relationships/customXml" Target="../ink/ink3.xml"/><Relationship Id="rId19"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27.png"/><Relationship Id="rId14" Type="http://schemas.openxmlformats.org/officeDocument/2006/relationships/customXml" Target="../ink/ink5.xml"/><Relationship Id="rId22" Type="http://schemas.openxmlformats.org/officeDocument/2006/relationships/customXml" Target="../ink/ink9.xml"/><Relationship Id="rId27"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EC9EAE7-1E17-9104-9864-4F11A942BE6C}"/>
              </a:ext>
            </a:extLst>
          </p:cNvPr>
          <p:cNvSpPr>
            <a:spLocks noGrp="1"/>
          </p:cNvSpPr>
          <p:nvPr>
            <p:ph type="title"/>
          </p:nvPr>
        </p:nvSpPr>
        <p:spPr>
          <a:xfrm>
            <a:off x="403900" y="-379788"/>
            <a:ext cx="12192000" cy="1325563"/>
          </a:xfrm>
        </p:spPr>
        <p:txBody>
          <a:bodyPr>
            <a:normAutofit/>
          </a:bodyPr>
          <a:lstStyle/>
          <a:p>
            <a:r>
              <a:rPr lang="en-US" sz="4000" noProof="0" dirty="0"/>
              <a:t>Conversion of an old biogas plant into a biomethane one</a:t>
            </a:r>
          </a:p>
        </p:txBody>
      </p:sp>
      <p:pic>
        <p:nvPicPr>
          <p:cNvPr id="12" name="Segnaposto contenuto 11">
            <a:extLst>
              <a:ext uri="{FF2B5EF4-FFF2-40B4-BE49-F238E27FC236}">
                <a16:creationId xmlns:a16="http://schemas.microsoft.com/office/drawing/2014/main" id="{568BF78F-5A11-C535-79A3-D6DEAD389BE5}"/>
              </a:ext>
            </a:extLst>
          </p:cNvPr>
          <p:cNvPicPr>
            <a:picLocks noGrp="1" noChangeAspect="1"/>
          </p:cNvPicPr>
          <p:nvPr>
            <p:ph idx="1"/>
          </p:nvPr>
        </p:nvPicPr>
        <p:blipFill>
          <a:blip r:embed="rId2"/>
          <a:stretch>
            <a:fillRect/>
          </a:stretch>
        </p:blipFill>
        <p:spPr>
          <a:xfrm>
            <a:off x="517002" y="704491"/>
            <a:ext cx="5237017" cy="3176409"/>
          </a:xfrm>
          <a:prstGeom prst="rect">
            <a:avLst/>
          </a:prstGeom>
        </p:spPr>
      </p:pic>
      <p:grpSp>
        <p:nvGrpSpPr>
          <p:cNvPr id="4" name="Gruppo 3">
            <a:extLst>
              <a:ext uri="{FF2B5EF4-FFF2-40B4-BE49-F238E27FC236}">
                <a16:creationId xmlns:a16="http://schemas.microsoft.com/office/drawing/2014/main" id="{521D3308-1C26-49A0-F8B6-30C798F3B315}"/>
              </a:ext>
            </a:extLst>
          </p:cNvPr>
          <p:cNvGrpSpPr/>
          <p:nvPr/>
        </p:nvGrpSpPr>
        <p:grpSpPr>
          <a:xfrm>
            <a:off x="0" y="5851003"/>
            <a:ext cx="4848996" cy="1006997"/>
            <a:chOff x="0" y="5851003"/>
            <a:chExt cx="4848996" cy="1006997"/>
          </a:xfrm>
        </p:grpSpPr>
        <p:pic>
          <p:nvPicPr>
            <p:cNvPr id="5" name="Immagine 4" descr="Chi siamo | Politecnico di Torino">
              <a:extLst>
                <a:ext uri="{FF2B5EF4-FFF2-40B4-BE49-F238E27FC236}">
                  <a16:creationId xmlns:a16="http://schemas.microsoft.com/office/drawing/2014/main" id="{EF2084FF-F40D-291A-3C5B-B35136511E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6" name="Immagine 5" descr="Switch Engineering - Soluzioni nel Campo dell'Energia Rinnovabile">
              <a:extLst>
                <a:ext uri="{FF2B5EF4-FFF2-40B4-BE49-F238E27FC236}">
                  <a16:creationId xmlns:a16="http://schemas.microsoft.com/office/drawing/2014/main" id="{9A28C10C-DF3D-FE48-0EF4-A7930DC646D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7" name="Immagine 6" descr="capWatt (200 x 200 px) - Consorzio Italiano Biogas">
              <a:extLst>
                <a:ext uri="{FF2B5EF4-FFF2-40B4-BE49-F238E27FC236}">
                  <a16:creationId xmlns:a16="http://schemas.microsoft.com/office/drawing/2014/main" id="{DD4C102A-2314-79AE-1DDE-C64A6AEE18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sp>
        <p:nvSpPr>
          <p:cNvPr id="14" name="CasellaDiTesto 13">
            <a:extLst>
              <a:ext uri="{FF2B5EF4-FFF2-40B4-BE49-F238E27FC236}">
                <a16:creationId xmlns:a16="http://schemas.microsoft.com/office/drawing/2014/main" id="{401D25DE-75B4-AA00-1648-97FE80FC95E9}"/>
              </a:ext>
            </a:extLst>
          </p:cNvPr>
          <p:cNvSpPr txBox="1"/>
          <p:nvPr/>
        </p:nvSpPr>
        <p:spPr>
          <a:xfrm>
            <a:off x="374636" y="3880900"/>
            <a:ext cx="3838528" cy="2031325"/>
          </a:xfrm>
          <a:prstGeom prst="rect">
            <a:avLst/>
          </a:prstGeom>
          <a:noFill/>
        </p:spPr>
        <p:txBody>
          <a:bodyPr wrap="square">
            <a:spAutoFit/>
          </a:bodyPr>
          <a:lstStyle/>
          <a:p>
            <a:r>
              <a:rPr lang="en-US" noProof="0" dirty="0"/>
              <a:t>Thesis made by: Giuseppe Licata </a:t>
            </a:r>
          </a:p>
          <a:p>
            <a:r>
              <a:rPr lang="en-US" noProof="0" dirty="0"/>
              <a:t>Relator: Prof. Pierluigi Leone</a:t>
            </a:r>
          </a:p>
          <a:p>
            <a:r>
              <a:rPr lang="en-US" noProof="0" dirty="0"/>
              <a:t>Co-relator: Prof. Marco </a:t>
            </a:r>
            <a:r>
              <a:rPr lang="en-US" noProof="0" dirty="0" err="1"/>
              <a:t>Cavana</a:t>
            </a:r>
            <a:endParaRPr lang="en-US" noProof="0" dirty="0"/>
          </a:p>
          <a:p>
            <a:endParaRPr lang="en-US" noProof="0" dirty="0"/>
          </a:p>
          <a:p>
            <a:r>
              <a:rPr lang="en-US" noProof="0" dirty="0"/>
              <a:t>In collaboration with Switch Engineering </a:t>
            </a:r>
            <a:r>
              <a:rPr lang="en-US" noProof="0" dirty="0" err="1"/>
              <a:t>S.r.l</a:t>
            </a:r>
            <a:r>
              <a:rPr lang="en-US" noProof="0" dirty="0"/>
              <a:t>. &amp; </a:t>
            </a:r>
            <a:r>
              <a:rPr lang="en-US" noProof="0" dirty="0" err="1"/>
              <a:t>Capwatt</a:t>
            </a:r>
            <a:r>
              <a:rPr lang="en-US" noProof="0" dirty="0"/>
              <a:t> </a:t>
            </a:r>
            <a:r>
              <a:rPr lang="en-US" noProof="0" dirty="0" err="1"/>
              <a:t>italia</a:t>
            </a:r>
            <a:r>
              <a:rPr lang="en-US" noProof="0" dirty="0"/>
              <a:t> </a:t>
            </a:r>
            <a:r>
              <a:rPr lang="en-US" noProof="0" dirty="0" err="1"/>
              <a:t>S.r.l</a:t>
            </a:r>
            <a:r>
              <a:rPr lang="en-US" noProof="0" dirty="0"/>
              <a:t>.</a:t>
            </a:r>
          </a:p>
        </p:txBody>
      </p:sp>
      <p:sp>
        <p:nvSpPr>
          <p:cNvPr id="16" name="CasellaDiTesto 15">
            <a:extLst>
              <a:ext uri="{FF2B5EF4-FFF2-40B4-BE49-F238E27FC236}">
                <a16:creationId xmlns:a16="http://schemas.microsoft.com/office/drawing/2014/main" id="{89993F33-B1B1-3E73-6989-FC4676DCA1CE}"/>
              </a:ext>
            </a:extLst>
          </p:cNvPr>
          <p:cNvSpPr txBox="1"/>
          <p:nvPr/>
        </p:nvSpPr>
        <p:spPr>
          <a:xfrm>
            <a:off x="6217628" y="607924"/>
            <a:ext cx="6319520" cy="923330"/>
          </a:xfrm>
          <a:prstGeom prst="rect">
            <a:avLst/>
          </a:prstGeom>
          <a:noFill/>
        </p:spPr>
        <p:txBody>
          <a:bodyPr wrap="square">
            <a:spAutoFit/>
          </a:bodyPr>
          <a:lstStyle/>
          <a:p>
            <a:r>
              <a:rPr lang="en-US" noProof="0" dirty="0"/>
              <a:t>Exploring the Transition from Biogas to Biomethane as a Sustainable Energy Solution through  a real authorization project.</a:t>
            </a:r>
          </a:p>
        </p:txBody>
      </p:sp>
      <p:pic>
        <p:nvPicPr>
          <p:cNvPr id="17" name="Immagine 16" descr="Decreto BIOMETANO: APT ha la soluzione completa">
            <a:extLst>
              <a:ext uri="{FF2B5EF4-FFF2-40B4-BE49-F238E27FC236}">
                <a16:creationId xmlns:a16="http://schemas.microsoft.com/office/drawing/2014/main" id="{73EE52D6-644E-CA2F-1BA8-53FD57BDE95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5999" y="1531254"/>
            <a:ext cx="6120130" cy="1753870"/>
          </a:xfrm>
          <a:prstGeom prst="rect">
            <a:avLst/>
          </a:prstGeom>
          <a:noFill/>
          <a:ln>
            <a:noFill/>
          </a:ln>
        </p:spPr>
      </p:pic>
      <p:sp>
        <p:nvSpPr>
          <p:cNvPr id="3" name="CasellaDiTesto 2">
            <a:extLst>
              <a:ext uri="{FF2B5EF4-FFF2-40B4-BE49-F238E27FC236}">
                <a16:creationId xmlns:a16="http://schemas.microsoft.com/office/drawing/2014/main" id="{04C8B986-5B42-ED8B-6DB0-4380E715862E}"/>
              </a:ext>
            </a:extLst>
          </p:cNvPr>
          <p:cNvSpPr txBox="1"/>
          <p:nvPr/>
        </p:nvSpPr>
        <p:spPr>
          <a:xfrm>
            <a:off x="7836470" y="3880900"/>
            <a:ext cx="3838528" cy="1477328"/>
          </a:xfrm>
          <a:prstGeom prst="rect">
            <a:avLst/>
          </a:prstGeom>
          <a:noFill/>
        </p:spPr>
        <p:txBody>
          <a:bodyPr wrap="square">
            <a:spAutoFit/>
          </a:bodyPr>
          <a:lstStyle/>
          <a:p>
            <a:r>
              <a:rPr lang="en-US" i="1" noProof="0" dirty="0"/>
              <a:t>‘Dai </a:t>
            </a:r>
            <a:r>
              <a:rPr lang="en-US" i="1" noProof="0" dirty="0" err="1"/>
              <a:t>diamanti</a:t>
            </a:r>
            <a:r>
              <a:rPr lang="en-US" i="1" noProof="0" dirty="0"/>
              <a:t> non </a:t>
            </a:r>
            <a:r>
              <a:rPr lang="en-US" i="1" noProof="0" dirty="0" err="1"/>
              <a:t>nasce</a:t>
            </a:r>
            <a:r>
              <a:rPr lang="en-US" i="1" noProof="0" dirty="0"/>
              <a:t> niente…</a:t>
            </a:r>
          </a:p>
          <a:p>
            <a:r>
              <a:rPr lang="en-US" i="1" noProof="0" dirty="0"/>
              <a:t>Dal </a:t>
            </a:r>
            <a:r>
              <a:rPr lang="en-US" i="1" noProof="0" dirty="0" err="1"/>
              <a:t>letame</a:t>
            </a:r>
            <a:r>
              <a:rPr lang="en-US" i="1" noProof="0" dirty="0"/>
              <a:t> </a:t>
            </a:r>
            <a:r>
              <a:rPr lang="en-US" i="1" noProof="0" dirty="0" err="1"/>
              <a:t>nascono</a:t>
            </a:r>
            <a:r>
              <a:rPr lang="en-US" i="1" noProof="0" dirty="0"/>
              <a:t> </a:t>
            </a:r>
            <a:r>
              <a:rPr lang="en-US" i="1" noProof="0" dirty="0" err="1"/>
              <a:t>i</a:t>
            </a:r>
            <a:r>
              <a:rPr lang="en-US" i="1" noProof="0" dirty="0"/>
              <a:t> </a:t>
            </a:r>
            <a:r>
              <a:rPr lang="en-US" i="1" noProof="0" dirty="0" err="1"/>
              <a:t>fior</a:t>
            </a:r>
            <a:r>
              <a:rPr lang="en-US" i="1" noProof="0" dirty="0"/>
              <a:t>’</a:t>
            </a:r>
          </a:p>
          <a:p>
            <a:pPr algn="r"/>
            <a:endParaRPr lang="en-US" noProof="0" dirty="0"/>
          </a:p>
          <a:p>
            <a:pPr algn="r"/>
            <a:endParaRPr lang="en-US" noProof="0" dirty="0"/>
          </a:p>
          <a:p>
            <a:pPr algn="r"/>
            <a:r>
              <a:rPr lang="en-US" noProof="0" dirty="0"/>
              <a:t>Cit. Fabrizio De Andrè</a:t>
            </a:r>
          </a:p>
        </p:txBody>
      </p:sp>
      <p:grpSp>
        <p:nvGrpSpPr>
          <p:cNvPr id="11" name="Gruppo 10">
            <a:extLst>
              <a:ext uri="{FF2B5EF4-FFF2-40B4-BE49-F238E27FC236}">
                <a16:creationId xmlns:a16="http://schemas.microsoft.com/office/drawing/2014/main" id="{A1263910-EBB1-2F47-C391-7C7055CCF9DC}"/>
              </a:ext>
            </a:extLst>
          </p:cNvPr>
          <p:cNvGrpSpPr/>
          <p:nvPr/>
        </p:nvGrpSpPr>
        <p:grpSpPr>
          <a:xfrm>
            <a:off x="6352125" y="4157898"/>
            <a:ext cx="6552545" cy="2338818"/>
            <a:chOff x="6352125" y="4157898"/>
            <a:chExt cx="6552545" cy="2338818"/>
          </a:xfrm>
        </p:grpSpPr>
        <p:grpSp>
          <p:nvGrpSpPr>
            <p:cNvPr id="10" name="Gruppo 9">
              <a:extLst>
                <a:ext uri="{FF2B5EF4-FFF2-40B4-BE49-F238E27FC236}">
                  <a16:creationId xmlns:a16="http://schemas.microsoft.com/office/drawing/2014/main" id="{02E742E9-545F-D132-8AC5-EEB4FAA3D325}"/>
                </a:ext>
              </a:extLst>
            </p:cNvPr>
            <p:cNvGrpSpPr/>
            <p:nvPr/>
          </p:nvGrpSpPr>
          <p:grpSpPr>
            <a:xfrm>
              <a:off x="6352125" y="4476643"/>
              <a:ext cx="6552545" cy="2020073"/>
              <a:chOff x="6217628" y="4527230"/>
              <a:chExt cx="6552545" cy="2020073"/>
            </a:xfrm>
          </p:grpSpPr>
          <p:sp>
            <p:nvSpPr>
              <p:cNvPr id="8" name="CasellaDiTesto 7">
                <a:extLst>
                  <a:ext uri="{FF2B5EF4-FFF2-40B4-BE49-F238E27FC236}">
                    <a16:creationId xmlns:a16="http://schemas.microsoft.com/office/drawing/2014/main" id="{36944B6B-1197-C08A-7A6F-953D50BCCAB9}"/>
                  </a:ext>
                </a:extLst>
              </p:cNvPr>
              <p:cNvSpPr txBox="1"/>
              <p:nvPr/>
            </p:nvSpPr>
            <p:spPr>
              <a:xfrm>
                <a:off x="8931645" y="4527230"/>
                <a:ext cx="3838528" cy="369332"/>
              </a:xfrm>
              <a:prstGeom prst="rect">
                <a:avLst/>
              </a:prstGeom>
              <a:noFill/>
            </p:spPr>
            <p:txBody>
              <a:bodyPr wrap="square">
                <a:spAutoFit/>
              </a:bodyPr>
              <a:lstStyle/>
              <a:p>
                <a:r>
                  <a:rPr lang="en-US" i="1" noProof="0" dirty="0" err="1"/>
                  <a:t>nasce</a:t>
                </a:r>
                <a:r>
                  <a:rPr lang="en-US" i="1" noProof="0" dirty="0"/>
                  <a:t> il </a:t>
                </a:r>
                <a:r>
                  <a:rPr lang="en-US" i="1" noProof="0" dirty="0" err="1"/>
                  <a:t>biometano</a:t>
                </a:r>
                <a:r>
                  <a:rPr lang="en-US" i="1" noProof="0" dirty="0"/>
                  <a:t>’</a:t>
                </a:r>
              </a:p>
            </p:txBody>
          </p:sp>
          <p:pic>
            <p:nvPicPr>
              <p:cNvPr id="2050" name="Picture 2" descr="Metano - produzione, proprietà e utilizzo | Gruppo PCC">
                <a:extLst>
                  <a:ext uri="{FF2B5EF4-FFF2-40B4-BE49-F238E27FC236}">
                    <a16:creationId xmlns:a16="http://schemas.microsoft.com/office/drawing/2014/main" id="{AB615C10-F98D-DAEE-0991-DFC06D6524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7628" y="4804228"/>
                <a:ext cx="2619375" cy="1743075"/>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Segno di moltiplicazione 8">
              <a:extLst>
                <a:ext uri="{FF2B5EF4-FFF2-40B4-BE49-F238E27FC236}">
                  <a16:creationId xmlns:a16="http://schemas.microsoft.com/office/drawing/2014/main" id="{86213D7E-BA15-5974-7DE3-F877ADD70C2C}"/>
                </a:ext>
              </a:extLst>
            </p:cNvPr>
            <p:cNvSpPr/>
            <p:nvPr/>
          </p:nvSpPr>
          <p:spPr>
            <a:xfrm>
              <a:off x="8629650" y="4157898"/>
              <a:ext cx="2122713" cy="369332"/>
            </a:xfrm>
            <a:prstGeom prst="mathMultiply">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pic>
        <p:nvPicPr>
          <p:cNvPr id="13" name="Immagine 12">
            <a:extLst>
              <a:ext uri="{FF2B5EF4-FFF2-40B4-BE49-F238E27FC236}">
                <a16:creationId xmlns:a16="http://schemas.microsoft.com/office/drawing/2014/main" id="{D5BEE1BC-6F74-AF59-852B-9DA69BF3BCB6}"/>
              </a:ext>
            </a:extLst>
          </p:cNvPr>
          <p:cNvPicPr>
            <a:picLocks noChangeAspect="1"/>
          </p:cNvPicPr>
          <p:nvPr/>
        </p:nvPicPr>
        <p:blipFill>
          <a:blip r:embed="rId8"/>
          <a:stretch>
            <a:fillRect/>
          </a:stretch>
        </p:blipFill>
        <p:spPr>
          <a:xfrm>
            <a:off x="6110355" y="3285124"/>
            <a:ext cx="6081645" cy="3572876"/>
          </a:xfrm>
          <a:prstGeom prst="rect">
            <a:avLst/>
          </a:prstGeom>
        </p:spPr>
      </p:pic>
      <p:cxnSp>
        <p:nvCxnSpPr>
          <p:cNvPr id="15" name="Connettore diritto 14">
            <a:extLst>
              <a:ext uri="{FF2B5EF4-FFF2-40B4-BE49-F238E27FC236}">
                <a16:creationId xmlns:a16="http://schemas.microsoft.com/office/drawing/2014/main" id="{9C18A360-666F-5B25-E001-B11146C7DD6A}"/>
              </a:ext>
            </a:extLst>
          </p:cNvPr>
          <p:cNvCxnSpPr>
            <a:cxnSpLocks/>
          </p:cNvCxnSpPr>
          <p:nvPr/>
        </p:nvCxnSpPr>
        <p:spPr>
          <a:xfrm>
            <a:off x="452816" y="534033"/>
            <a:ext cx="1152674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180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magine 15">
            <a:extLst>
              <a:ext uri="{FF2B5EF4-FFF2-40B4-BE49-F238E27FC236}">
                <a16:creationId xmlns:a16="http://schemas.microsoft.com/office/drawing/2014/main" id="{40B961EB-1BA6-D844-067D-9AD1DF73E253}"/>
              </a:ext>
            </a:extLst>
          </p:cNvPr>
          <p:cNvPicPr>
            <a:picLocks noChangeAspect="1"/>
          </p:cNvPicPr>
          <p:nvPr/>
        </p:nvPicPr>
        <p:blipFill>
          <a:blip r:embed="rId2"/>
          <a:stretch>
            <a:fillRect/>
          </a:stretch>
        </p:blipFill>
        <p:spPr>
          <a:xfrm>
            <a:off x="0" y="0"/>
            <a:ext cx="12192000" cy="6035040"/>
          </a:xfrm>
          <a:prstGeom prst="rect">
            <a:avLst/>
          </a:prstGeom>
        </p:spPr>
      </p:pic>
      <p:pic>
        <p:nvPicPr>
          <p:cNvPr id="7" name="Immagine 6">
            <a:extLst>
              <a:ext uri="{FF2B5EF4-FFF2-40B4-BE49-F238E27FC236}">
                <a16:creationId xmlns:a16="http://schemas.microsoft.com/office/drawing/2014/main" id="{F2C84F37-E15B-4369-D6D6-6D821112531B}"/>
              </a:ext>
            </a:extLst>
          </p:cNvPr>
          <p:cNvPicPr>
            <a:picLocks noChangeAspect="1"/>
          </p:cNvPicPr>
          <p:nvPr/>
        </p:nvPicPr>
        <p:blipFill>
          <a:blip r:embed="rId3"/>
          <a:stretch>
            <a:fillRect/>
          </a:stretch>
        </p:blipFill>
        <p:spPr>
          <a:xfrm>
            <a:off x="0" y="1"/>
            <a:ext cx="11968857" cy="5812760"/>
          </a:xfrm>
          <a:prstGeom prst="rect">
            <a:avLst/>
          </a:prstGeom>
        </p:spPr>
      </p:pic>
      <p:sp>
        <p:nvSpPr>
          <p:cNvPr id="2" name="Titolo 1">
            <a:extLst>
              <a:ext uri="{FF2B5EF4-FFF2-40B4-BE49-F238E27FC236}">
                <a16:creationId xmlns:a16="http://schemas.microsoft.com/office/drawing/2014/main" id="{24108F25-B1B6-7B01-6325-BDAE683CE097}"/>
              </a:ext>
            </a:extLst>
          </p:cNvPr>
          <p:cNvSpPr>
            <a:spLocks noGrp="1"/>
          </p:cNvSpPr>
          <p:nvPr>
            <p:ph type="title"/>
          </p:nvPr>
        </p:nvSpPr>
        <p:spPr>
          <a:xfrm>
            <a:off x="0" y="-388694"/>
            <a:ext cx="10515600" cy="1325563"/>
          </a:xfrm>
        </p:spPr>
        <p:txBody>
          <a:bodyPr/>
          <a:lstStyle/>
          <a:p>
            <a:r>
              <a:rPr lang="en-US" noProof="0" dirty="0"/>
              <a:t>General layout</a:t>
            </a:r>
          </a:p>
        </p:txBody>
      </p:sp>
      <p:grpSp>
        <p:nvGrpSpPr>
          <p:cNvPr id="8" name="Gruppo 7">
            <a:extLst>
              <a:ext uri="{FF2B5EF4-FFF2-40B4-BE49-F238E27FC236}">
                <a16:creationId xmlns:a16="http://schemas.microsoft.com/office/drawing/2014/main" id="{4772C471-5A46-6002-8BE8-339243EA00B5}"/>
              </a:ext>
            </a:extLst>
          </p:cNvPr>
          <p:cNvGrpSpPr/>
          <p:nvPr/>
        </p:nvGrpSpPr>
        <p:grpSpPr>
          <a:xfrm>
            <a:off x="0" y="6035040"/>
            <a:ext cx="4303422" cy="822960"/>
            <a:chOff x="0" y="5851003"/>
            <a:chExt cx="4848996" cy="1006997"/>
          </a:xfrm>
        </p:grpSpPr>
        <p:pic>
          <p:nvPicPr>
            <p:cNvPr id="9" name="Immagine 8" descr="Chi siamo | Politecnico di Torino">
              <a:extLst>
                <a:ext uri="{FF2B5EF4-FFF2-40B4-BE49-F238E27FC236}">
                  <a16:creationId xmlns:a16="http://schemas.microsoft.com/office/drawing/2014/main" id="{E50C9F17-A4A0-C656-28B8-8B1B8470CF8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0" name="Immagine 9" descr="Switch Engineering - Soluzioni nel Campo dell'Energia Rinnovabile">
              <a:extLst>
                <a:ext uri="{FF2B5EF4-FFF2-40B4-BE49-F238E27FC236}">
                  <a16:creationId xmlns:a16="http://schemas.microsoft.com/office/drawing/2014/main" id="{A6E4FF5A-CCED-D6DD-2D66-3D350582F5B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1" name="Immagine 10" descr="capWatt (200 x 200 px) - Consorzio Italiano Biogas">
              <a:extLst>
                <a:ext uri="{FF2B5EF4-FFF2-40B4-BE49-F238E27FC236}">
                  <a16:creationId xmlns:a16="http://schemas.microsoft.com/office/drawing/2014/main" id="{788FAE0B-72F2-468C-D272-667A42AFB45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sp>
        <p:nvSpPr>
          <p:cNvPr id="12" name="Rettangolo 11">
            <a:extLst>
              <a:ext uri="{FF2B5EF4-FFF2-40B4-BE49-F238E27FC236}">
                <a16:creationId xmlns:a16="http://schemas.microsoft.com/office/drawing/2014/main" id="{2C048EA9-7C89-AB98-91B3-DD63CC15167F}"/>
              </a:ext>
            </a:extLst>
          </p:cNvPr>
          <p:cNvSpPr/>
          <p:nvPr/>
        </p:nvSpPr>
        <p:spPr>
          <a:xfrm>
            <a:off x="0" y="0"/>
            <a:ext cx="3409725" cy="606287"/>
          </a:xfrm>
          <a:custGeom>
            <a:avLst/>
            <a:gdLst>
              <a:gd name="connsiteX0" fmla="*/ 0 w 3409725"/>
              <a:gd name="connsiteY0" fmla="*/ 0 h 606287"/>
              <a:gd name="connsiteX1" fmla="*/ 681945 w 3409725"/>
              <a:gd name="connsiteY1" fmla="*/ 0 h 606287"/>
              <a:gd name="connsiteX2" fmla="*/ 1363890 w 3409725"/>
              <a:gd name="connsiteY2" fmla="*/ 0 h 606287"/>
              <a:gd name="connsiteX3" fmla="*/ 2011738 w 3409725"/>
              <a:gd name="connsiteY3" fmla="*/ 0 h 606287"/>
              <a:gd name="connsiteX4" fmla="*/ 2625488 w 3409725"/>
              <a:gd name="connsiteY4" fmla="*/ 0 h 606287"/>
              <a:gd name="connsiteX5" fmla="*/ 3409725 w 3409725"/>
              <a:gd name="connsiteY5" fmla="*/ 0 h 606287"/>
              <a:gd name="connsiteX6" fmla="*/ 3409725 w 3409725"/>
              <a:gd name="connsiteY6" fmla="*/ 606287 h 606287"/>
              <a:gd name="connsiteX7" fmla="*/ 2693683 w 3409725"/>
              <a:gd name="connsiteY7" fmla="*/ 606287 h 606287"/>
              <a:gd name="connsiteX8" fmla="*/ 1943543 w 3409725"/>
              <a:gd name="connsiteY8" fmla="*/ 606287 h 606287"/>
              <a:gd name="connsiteX9" fmla="*/ 1261598 w 3409725"/>
              <a:gd name="connsiteY9" fmla="*/ 606287 h 606287"/>
              <a:gd name="connsiteX10" fmla="*/ 0 w 3409725"/>
              <a:gd name="connsiteY10" fmla="*/ 606287 h 606287"/>
              <a:gd name="connsiteX11" fmla="*/ 0 w 3409725"/>
              <a:gd name="connsiteY11" fmla="*/ 0 h 60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9725" h="606287" extrusionOk="0">
                <a:moveTo>
                  <a:pt x="0" y="0"/>
                </a:moveTo>
                <a:cubicBezTo>
                  <a:pt x="283315" y="-31420"/>
                  <a:pt x="392042" y="-29173"/>
                  <a:pt x="681945" y="0"/>
                </a:cubicBezTo>
                <a:cubicBezTo>
                  <a:pt x="971848" y="29173"/>
                  <a:pt x="1156313" y="12688"/>
                  <a:pt x="1363890" y="0"/>
                </a:cubicBezTo>
                <a:cubicBezTo>
                  <a:pt x="1571468" y="-12688"/>
                  <a:pt x="1874945" y="-27696"/>
                  <a:pt x="2011738" y="0"/>
                </a:cubicBezTo>
                <a:cubicBezTo>
                  <a:pt x="2148531" y="27696"/>
                  <a:pt x="2481981" y="2260"/>
                  <a:pt x="2625488" y="0"/>
                </a:cubicBezTo>
                <a:cubicBezTo>
                  <a:pt x="2768995" y="-2260"/>
                  <a:pt x="3094169" y="-12501"/>
                  <a:pt x="3409725" y="0"/>
                </a:cubicBezTo>
                <a:cubicBezTo>
                  <a:pt x="3390336" y="121589"/>
                  <a:pt x="3420889" y="466621"/>
                  <a:pt x="3409725" y="606287"/>
                </a:cubicBezTo>
                <a:cubicBezTo>
                  <a:pt x="3158063" y="574624"/>
                  <a:pt x="2904952" y="615067"/>
                  <a:pt x="2693683" y="606287"/>
                </a:cubicBezTo>
                <a:cubicBezTo>
                  <a:pt x="2482414" y="597507"/>
                  <a:pt x="2314653" y="629371"/>
                  <a:pt x="1943543" y="606287"/>
                </a:cubicBezTo>
                <a:cubicBezTo>
                  <a:pt x="1572433" y="583203"/>
                  <a:pt x="1502558" y="579134"/>
                  <a:pt x="1261598" y="606287"/>
                </a:cubicBezTo>
                <a:cubicBezTo>
                  <a:pt x="1020639" y="633440"/>
                  <a:pt x="344945" y="579229"/>
                  <a:pt x="0" y="606287"/>
                </a:cubicBezTo>
                <a:cubicBezTo>
                  <a:pt x="-21642" y="346275"/>
                  <a:pt x="-1609" y="182928"/>
                  <a:pt x="0" y="0"/>
                </a:cubicBezTo>
                <a:close/>
              </a:path>
            </a:pathLst>
          </a:custGeom>
          <a:noFill/>
          <a:ln w="28575">
            <a:solidFill>
              <a:schemeClr val="tx2">
                <a:lumMod val="50000"/>
                <a:lumOff val="50000"/>
              </a:schemeClr>
            </a:solidFill>
            <a:extLst>
              <a:ext uri="{C807C97D-BFC1-408E-A445-0C87EB9F89A2}">
                <ask:lineSketchStyleProps xmlns:ask="http://schemas.microsoft.com/office/drawing/2018/sketchyshapes" sd="357865617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3076" name="Picture 4" descr="Generazione immagine completata">
            <a:extLst>
              <a:ext uri="{FF2B5EF4-FFF2-40B4-BE49-F238E27FC236}">
                <a16:creationId xmlns:a16="http://schemas.microsoft.com/office/drawing/2014/main" id="{16B40816-A604-6B50-17A6-64B4638BB9C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28902" y="-1"/>
            <a:ext cx="2163097" cy="2163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30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nodeType="clickEffect">
                                  <p:stCondLst>
                                    <p:cond delay="0"/>
                                  </p:stCondLst>
                                  <p:childTnLst>
                                    <p:anim calcmode="lin" valueType="num">
                                      <p:cBhvr>
                                        <p:cTn id="13" dur="500"/>
                                        <p:tgtEl>
                                          <p:spTgt spid="7"/>
                                        </p:tgtEl>
                                        <p:attrNameLst>
                                          <p:attrName>ppt_w</p:attrName>
                                        </p:attrNameLst>
                                      </p:cBhvr>
                                      <p:tavLst>
                                        <p:tav tm="0">
                                          <p:val>
                                            <p:strVal val="ppt_w"/>
                                          </p:val>
                                        </p:tav>
                                        <p:tav tm="100000">
                                          <p:val>
                                            <p:fltVal val="0"/>
                                          </p:val>
                                        </p:tav>
                                      </p:tavLst>
                                    </p:anim>
                                    <p:anim calcmode="lin" valueType="num">
                                      <p:cBhvr>
                                        <p:cTn id="14" dur="500"/>
                                        <p:tgtEl>
                                          <p:spTgt spid="7"/>
                                        </p:tgtEl>
                                        <p:attrNameLst>
                                          <p:attrName>ppt_h</p:attrName>
                                        </p:attrNameLst>
                                      </p:cBhvr>
                                      <p:tavLst>
                                        <p:tav tm="0">
                                          <p:val>
                                            <p:strVal val="ppt_h"/>
                                          </p:val>
                                        </p:tav>
                                        <p:tav tm="100000">
                                          <p:val>
                                            <p:fltVal val="0"/>
                                          </p:val>
                                        </p:tav>
                                      </p:tavLst>
                                    </p:anim>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076"/>
                                        </p:tgtEl>
                                        <p:attrNameLst>
                                          <p:attrName>style.visibility</p:attrName>
                                        </p:attrNameLst>
                                      </p:cBhvr>
                                      <p:to>
                                        <p:strVal val="visible"/>
                                      </p:to>
                                    </p:set>
                                    <p:anim calcmode="lin" valueType="num">
                                      <p:cBhvr>
                                        <p:cTn id="21" dur="500" fill="hold"/>
                                        <p:tgtEl>
                                          <p:spTgt spid="3076"/>
                                        </p:tgtEl>
                                        <p:attrNameLst>
                                          <p:attrName>ppt_w</p:attrName>
                                        </p:attrNameLst>
                                      </p:cBhvr>
                                      <p:tavLst>
                                        <p:tav tm="0">
                                          <p:val>
                                            <p:fltVal val="0"/>
                                          </p:val>
                                        </p:tav>
                                        <p:tav tm="100000">
                                          <p:val>
                                            <p:strVal val="#ppt_w"/>
                                          </p:val>
                                        </p:tav>
                                      </p:tavLst>
                                    </p:anim>
                                    <p:anim calcmode="lin" valueType="num">
                                      <p:cBhvr>
                                        <p:cTn id="22" dur="500" fill="hold"/>
                                        <p:tgtEl>
                                          <p:spTgt spid="3076"/>
                                        </p:tgtEl>
                                        <p:attrNameLst>
                                          <p:attrName>ppt_h</p:attrName>
                                        </p:attrNameLst>
                                      </p:cBhvr>
                                      <p:tavLst>
                                        <p:tav tm="0">
                                          <p:val>
                                            <p:fltVal val="0"/>
                                          </p:val>
                                        </p:tav>
                                        <p:tav tm="100000">
                                          <p:val>
                                            <p:strVal val="#ppt_h"/>
                                          </p:val>
                                        </p:tav>
                                      </p:tavLst>
                                    </p:anim>
                                    <p:animEffect transition="in" filter="fade">
                                      <p:cBhvr>
                                        <p:cTn id="23"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54BCFA5-E374-AFD4-5679-0EB14AD2BAE1}"/>
              </a:ext>
            </a:extLst>
          </p:cNvPr>
          <p:cNvSpPr>
            <a:spLocks noGrp="1"/>
          </p:cNvSpPr>
          <p:nvPr>
            <p:ph type="title"/>
          </p:nvPr>
        </p:nvSpPr>
        <p:spPr>
          <a:xfrm>
            <a:off x="3535102" y="-306207"/>
            <a:ext cx="10515600" cy="1325563"/>
          </a:xfrm>
        </p:spPr>
        <p:txBody>
          <a:bodyPr/>
          <a:lstStyle/>
          <a:p>
            <a:r>
              <a:rPr lang="en-US" noProof="0" dirty="0"/>
              <a:t>The feeding </a:t>
            </a:r>
            <a:r>
              <a:rPr lang="en-US" noProof="0" dirty="0" err="1"/>
              <a:t>recipt</a:t>
            </a:r>
            <a:endParaRPr lang="en-US" noProof="0" dirty="0"/>
          </a:p>
        </p:txBody>
      </p:sp>
      <p:pic>
        <p:nvPicPr>
          <p:cNvPr id="5" name="Segnaposto contenuto 4">
            <a:extLst>
              <a:ext uri="{FF2B5EF4-FFF2-40B4-BE49-F238E27FC236}">
                <a16:creationId xmlns:a16="http://schemas.microsoft.com/office/drawing/2014/main" id="{3EF54D57-47B2-509E-728F-C8A18A470BD4}"/>
              </a:ext>
            </a:extLst>
          </p:cNvPr>
          <p:cNvPicPr>
            <a:picLocks noGrp="1" noChangeAspect="1"/>
          </p:cNvPicPr>
          <p:nvPr>
            <p:ph idx="1"/>
          </p:nvPr>
        </p:nvPicPr>
        <p:blipFill>
          <a:blip r:embed="rId2"/>
          <a:stretch>
            <a:fillRect/>
          </a:stretch>
        </p:blipFill>
        <p:spPr>
          <a:xfrm>
            <a:off x="38448" y="813904"/>
            <a:ext cx="12153552" cy="2855271"/>
          </a:xfrm>
          <a:prstGeom prst="rect">
            <a:avLst/>
          </a:prstGeom>
        </p:spPr>
      </p:pic>
      <mc:AlternateContent xmlns:mc="http://schemas.openxmlformats.org/markup-compatibility/2006" xmlns:a14="http://schemas.microsoft.com/office/drawing/2010/main">
        <mc:Choice Requires="a14">
          <p:sp>
            <p:nvSpPr>
              <p:cNvPr id="6" name="CasellaDiTesto 5">
                <a:extLst>
                  <a:ext uri="{FF2B5EF4-FFF2-40B4-BE49-F238E27FC236}">
                    <a16:creationId xmlns:a16="http://schemas.microsoft.com/office/drawing/2014/main" id="{2A73F71C-71AF-5EDF-6543-B58D3106A669}"/>
                  </a:ext>
                </a:extLst>
              </p:cNvPr>
              <p:cNvSpPr txBox="1"/>
              <p:nvPr/>
            </p:nvSpPr>
            <p:spPr>
              <a:xfrm>
                <a:off x="266083" y="3742845"/>
                <a:ext cx="9641846" cy="2092881"/>
              </a:xfrm>
              <a:prstGeom prst="rect">
                <a:avLst/>
              </a:prstGeom>
              <a:noFill/>
            </p:spPr>
            <p:txBody>
              <a:bodyPr wrap="square" lIns="0" tIns="0" rIns="0" bIns="0" rtlCol="0">
                <a:spAutoFit/>
              </a:bodyPr>
              <a:lstStyle/>
              <a:p>
                <a14:m>
                  <m:oMath xmlns:m="http://schemas.openxmlformats.org/officeDocument/2006/math">
                    <m:r>
                      <a:rPr lang="en-US" sz="2800" b="0" i="1" noProof="0" smtClean="0">
                        <a:latin typeface="Cambria Math" panose="02040503050406030204" pitchFamily="18" charset="0"/>
                      </a:rPr>
                      <m:t>𝑄</m:t>
                    </m:r>
                    <m:r>
                      <a:rPr lang="en-US" sz="2800" b="0" i="1" baseline="-25000" noProof="0" smtClean="0">
                        <a:latin typeface="Cambria Math" panose="02040503050406030204" pitchFamily="18" charset="0"/>
                      </a:rPr>
                      <m:t>𝐵𝐼𝑂𝐺𝐴𝑆</m:t>
                    </m:r>
                    <m:r>
                      <a:rPr lang="en-US" sz="2800" b="0" i="1" noProof="0" smtClean="0">
                        <a:latin typeface="Cambria Math" panose="02040503050406030204" pitchFamily="18" charset="0"/>
                      </a:rPr>
                      <m:t> </m:t>
                    </m:r>
                  </m:oMath>
                </a14:m>
                <a:r>
                  <a:rPr lang="en-US" sz="2800" noProof="0" dirty="0"/>
                  <a:t>[</a:t>
                </a:r>
                <a:r>
                  <a:rPr lang="en-US" sz="2800" noProof="0" dirty="0" err="1"/>
                  <a:t>Scm</a:t>
                </a:r>
                <a:r>
                  <a:rPr lang="en-US" sz="2800" noProof="0" dirty="0"/>
                  <a:t>/h] = G </a:t>
                </a:r>
                <a:r>
                  <a:rPr lang="en-US" sz="2800" baseline="-25000" noProof="0" dirty="0"/>
                  <a:t>BIOMASS  </a:t>
                </a:r>
                <a:r>
                  <a:rPr lang="en-US" sz="2800" noProof="0" dirty="0"/>
                  <a:t>* ST * SV * MP * %CH4/Biogas</a:t>
                </a:r>
              </a:p>
              <a:p>
                <a:endParaRPr lang="en-US" noProof="0" dirty="0"/>
              </a:p>
              <a:p>
                <a:r>
                  <a:rPr lang="en-US" noProof="0" dirty="0"/>
                  <a:t>Ton/y = Biomass annual flow rate [ton/y]</a:t>
                </a:r>
              </a:p>
              <a:p>
                <a:r>
                  <a:rPr lang="en-US" noProof="0" dirty="0"/>
                  <a:t>ST = % of  total Solids inside the </a:t>
                </a:r>
                <a:r>
                  <a:rPr lang="en-US" noProof="0" dirty="0" err="1"/>
                  <a:t>biomas</a:t>
                </a:r>
                <a:r>
                  <a:rPr lang="en-US" noProof="0" dirty="0"/>
                  <a:t> [%]</a:t>
                </a:r>
              </a:p>
              <a:p>
                <a:r>
                  <a:rPr lang="en-US" noProof="0" dirty="0"/>
                  <a:t>SV = % of Volatile matter inside the biomass [%]</a:t>
                </a:r>
              </a:p>
              <a:p>
                <a:r>
                  <a:rPr lang="en-US" noProof="0" dirty="0"/>
                  <a:t>MP = </a:t>
                </a:r>
                <a:r>
                  <a:rPr lang="en-US" noProof="0" dirty="0" err="1"/>
                  <a:t>Methanigen</a:t>
                </a:r>
                <a:r>
                  <a:rPr lang="en-US" noProof="0" dirty="0"/>
                  <a:t> Potential [</a:t>
                </a:r>
                <a:r>
                  <a:rPr lang="en-US" noProof="0" dirty="0" err="1"/>
                  <a:t>Scm</a:t>
                </a:r>
                <a:r>
                  <a:rPr lang="en-US" noProof="0" dirty="0"/>
                  <a:t> of CH4/ton of Volatile Matter] </a:t>
                </a:r>
              </a:p>
              <a:p>
                <a:r>
                  <a:rPr lang="en-US" noProof="0" dirty="0"/>
                  <a:t>% CH4/Biogas = 56 %</a:t>
                </a:r>
              </a:p>
            </p:txBody>
          </p:sp>
        </mc:Choice>
        <mc:Fallback xmlns="">
          <p:sp>
            <p:nvSpPr>
              <p:cNvPr id="6" name="CasellaDiTesto 5">
                <a:extLst>
                  <a:ext uri="{FF2B5EF4-FFF2-40B4-BE49-F238E27FC236}">
                    <a16:creationId xmlns:a16="http://schemas.microsoft.com/office/drawing/2014/main" id="{2A73F71C-71AF-5EDF-6543-B58D3106A669}"/>
                  </a:ext>
                </a:extLst>
              </p:cNvPr>
              <p:cNvSpPr txBox="1">
                <a:spLocks noRot="1" noChangeAspect="1" noMove="1" noResize="1" noEditPoints="1" noAdjustHandles="1" noChangeArrowheads="1" noChangeShapeType="1" noTextEdit="1"/>
              </p:cNvSpPr>
              <p:nvPr/>
            </p:nvSpPr>
            <p:spPr>
              <a:xfrm>
                <a:off x="266083" y="3742845"/>
                <a:ext cx="9641846" cy="2092881"/>
              </a:xfrm>
              <a:prstGeom prst="rect">
                <a:avLst/>
              </a:prstGeom>
              <a:blipFill>
                <a:blip r:embed="rId3"/>
                <a:stretch>
                  <a:fillRect l="-1518" t="-5248" b="-6122"/>
                </a:stretch>
              </a:blipFill>
            </p:spPr>
            <p:txBody>
              <a:bodyPr/>
              <a:lstStyle/>
              <a:p>
                <a:r>
                  <a:rPr lang="it-IT">
                    <a:noFill/>
                  </a:rPr>
                  <a:t> </a:t>
                </a:r>
              </a:p>
            </p:txBody>
          </p:sp>
        </mc:Fallback>
      </mc:AlternateContent>
      <p:cxnSp>
        <p:nvCxnSpPr>
          <p:cNvPr id="8" name="Connettore 2 7">
            <a:extLst>
              <a:ext uri="{FF2B5EF4-FFF2-40B4-BE49-F238E27FC236}">
                <a16:creationId xmlns:a16="http://schemas.microsoft.com/office/drawing/2014/main" id="{C612319D-F83C-0D62-6DAB-B9AB8C7753B4}"/>
              </a:ext>
            </a:extLst>
          </p:cNvPr>
          <p:cNvCxnSpPr>
            <a:cxnSpLocks/>
          </p:cNvCxnSpPr>
          <p:nvPr/>
        </p:nvCxnSpPr>
        <p:spPr>
          <a:xfrm flipH="1" flipV="1">
            <a:off x="7010400" y="2364509"/>
            <a:ext cx="4516582" cy="193233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13" name="CasellaDiTesto 12">
                <a:extLst>
                  <a:ext uri="{FF2B5EF4-FFF2-40B4-BE49-F238E27FC236}">
                    <a16:creationId xmlns:a16="http://schemas.microsoft.com/office/drawing/2014/main" id="{79F66843-F0FF-8D77-66F7-15BE72EF92DA}"/>
                  </a:ext>
                </a:extLst>
              </p:cNvPr>
              <p:cNvSpPr txBox="1"/>
              <p:nvPr/>
            </p:nvSpPr>
            <p:spPr>
              <a:xfrm>
                <a:off x="8894619" y="4373786"/>
                <a:ext cx="3168174" cy="1938992"/>
              </a:xfrm>
              <a:prstGeom prst="rect">
                <a:avLst/>
              </a:prstGeom>
              <a:noFill/>
              <a:ln w="28575">
                <a:solidFill>
                  <a:srgbClr val="FF0000"/>
                </a:solid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noProof="0" smtClean="0">
                          <a:latin typeface="Cambria Math" panose="02040503050406030204" pitchFamily="18" charset="0"/>
                        </a:rPr>
                        <m:t>𝑆𝑇</m:t>
                      </m:r>
                      <m:r>
                        <a:rPr lang="en-US" b="0" i="1" noProof="0" smtClean="0">
                          <a:latin typeface="Cambria Math" panose="02040503050406030204" pitchFamily="18" charset="0"/>
                        </a:rPr>
                        <m:t>&lt;23% </m:t>
                      </m:r>
                      <m:r>
                        <a:rPr lang="en-US" b="0" i="1" noProof="0" smtClean="0">
                          <a:latin typeface="Cambria Math" panose="02040503050406030204" pitchFamily="18" charset="0"/>
                        </a:rPr>
                        <m:t>𝑏𝑦</m:t>
                      </m:r>
                      <m:r>
                        <a:rPr lang="en-US" b="0" i="1" noProof="0" smtClean="0">
                          <a:latin typeface="Cambria Math" panose="02040503050406030204" pitchFamily="18" charset="0"/>
                        </a:rPr>
                        <m:t> </m:t>
                      </m:r>
                      <m:r>
                        <a:rPr lang="en-US" b="0" i="1" noProof="0" smtClean="0">
                          <a:latin typeface="Cambria Math" panose="02040503050406030204" pitchFamily="18" charset="0"/>
                        </a:rPr>
                        <m:t>𝑒𝑥𝑝𝑒𝑟𝑖𝑒𝑛𝑐𝑒</m:t>
                      </m:r>
                    </m:oMath>
                  </m:oMathPara>
                </a14:m>
                <a:endParaRPr lang="en-US" b="0" noProof="0" dirty="0"/>
              </a:p>
              <a:p>
                <a:r>
                  <a:rPr lang="en-US" noProof="0" dirty="0"/>
                  <a:t> For guaranteeing the pumpability of the fluid</a:t>
                </a:r>
              </a:p>
              <a:p>
                <a:pPr/>
                <a14:m>
                  <m:oMathPara xmlns:m="http://schemas.openxmlformats.org/officeDocument/2006/math">
                    <m:oMathParaPr>
                      <m:jc m:val="centerGroup"/>
                    </m:oMathParaPr>
                    <m:oMath xmlns:m="http://schemas.openxmlformats.org/officeDocument/2006/math">
                      <m:r>
                        <a:rPr lang="en-US" b="0" i="1" noProof="0" smtClean="0">
                          <a:latin typeface="Cambria Math" panose="02040503050406030204" pitchFamily="18" charset="0"/>
                        </a:rPr>
                        <m:t>%</m:t>
                      </m:r>
                      <m:r>
                        <a:rPr lang="en-US" b="0" i="1" noProof="0" smtClean="0">
                          <a:latin typeface="Cambria Math" panose="02040503050406030204" pitchFamily="18" charset="0"/>
                        </a:rPr>
                        <m:t>𝑁𝑡</m:t>
                      </m:r>
                      <m:r>
                        <a:rPr lang="en-US" i="1" noProof="0">
                          <a:latin typeface="Cambria Math" panose="02040503050406030204" pitchFamily="18" charset="0"/>
                        </a:rPr>
                        <m:t>&lt;</m:t>
                      </m:r>
                      <m:r>
                        <a:rPr lang="en-US" b="0" i="1" noProof="0" smtClean="0">
                          <a:latin typeface="Cambria Math" panose="02040503050406030204" pitchFamily="18" charset="0"/>
                        </a:rPr>
                        <m:t>10</m:t>
                      </m:r>
                      <m:r>
                        <a:rPr lang="en-US" i="1" noProof="0">
                          <a:latin typeface="Cambria Math" panose="02040503050406030204" pitchFamily="18" charset="0"/>
                        </a:rPr>
                        <m:t>% </m:t>
                      </m:r>
                      <m:r>
                        <a:rPr lang="en-US" i="1" noProof="0">
                          <a:latin typeface="Cambria Math" panose="02040503050406030204" pitchFamily="18" charset="0"/>
                        </a:rPr>
                        <m:t>𝑏𝑦</m:t>
                      </m:r>
                      <m:r>
                        <a:rPr lang="en-US" i="1" noProof="0">
                          <a:latin typeface="Cambria Math" panose="02040503050406030204" pitchFamily="18" charset="0"/>
                        </a:rPr>
                        <m:t> </m:t>
                      </m:r>
                      <m:r>
                        <a:rPr lang="en-US" i="1" noProof="0">
                          <a:latin typeface="Cambria Math" panose="02040503050406030204" pitchFamily="18" charset="0"/>
                        </a:rPr>
                        <m:t>𝑒𝑥𝑝𝑒𝑟𝑖𝑒𝑛𝑐𝑒</m:t>
                      </m:r>
                    </m:oMath>
                  </m:oMathPara>
                </a14:m>
                <a:endParaRPr lang="en-US" noProof="0" dirty="0"/>
              </a:p>
              <a:p>
                <a:r>
                  <a:rPr lang="en-US" noProof="0" dirty="0"/>
                  <a:t> For guaranteeing the   sustainability of receipt</a:t>
                </a:r>
              </a:p>
              <a:p>
                <a:endParaRPr lang="en-US" noProof="0" dirty="0"/>
              </a:p>
            </p:txBody>
          </p:sp>
        </mc:Choice>
        <mc:Fallback xmlns="">
          <p:sp>
            <p:nvSpPr>
              <p:cNvPr id="13" name="CasellaDiTesto 12">
                <a:extLst>
                  <a:ext uri="{FF2B5EF4-FFF2-40B4-BE49-F238E27FC236}">
                    <a16:creationId xmlns:a16="http://schemas.microsoft.com/office/drawing/2014/main" id="{79F66843-F0FF-8D77-66F7-15BE72EF92DA}"/>
                  </a:ext>
                </a:extLst>
              </p:cNvPr>
              <p:cNvSpPr txBox="1">
                <a:spLocks noRot="1" noChangeAspect="1" noMove="1" noResize="1" noEditPoints="1" noAdjustHandles="1" noChangeArrowheads="1" noChangeShapeType="1" noTextEdit="1"/>
              </p:cNvSpPr>
              <p:nvPr/>
            </p:nvSpPr>
            <p:spPr>
              <a:xfrm>
                <a:off x="8894619" y="4373786"/>
                <a:ext cx="3168174" cy="1938992"/>
              </a:xfrm>
              <a:prstGeom prst="rect">
                <a:avLst/>
              </a:prstGeom>
              <a:blipFill>
                <a:blip r:embed="rId4"/>
                <a:stretch>
                  <a:fillRect l="-4000"/>
                </a:stretch>
              </a:blipFill>
              <a:ln w="28575">
                <a:solidFill>
                  <a:srgbClr val="FF0000"/>
                </a:solidFill>
              </a:ln>
            </p:spPr>
            <p:txBody>
              <a:bodyPr/>
              <a:lstStyle/>
              <a:p>
                <a:r>
                  <a:rPr lang="it-IT">
                    <a:noFill/>
                  </a:rPr>
                  <a:t> </a:t>
                </a:r>
              </a:p>
            </p:txBody>
          </p:sp>
        </mc:Fallback>
      </mc:AlternateContent>
      <p:grpSp>
        <p:nvGrpSpPr>
          <p:cNvPr id="15" name="Gruppo 14">
            <a:extLst>
              <a:ext uri="{FF2B5EF4-FFF2-40B4-BE49-F238E27FC236}">
                <a16:creationId xmlns:a16="http://schemas.microsoft.com/office/drawing/2014/main" id="{E654C61C-1D59-BFBC-E543-F27AEF40F716}"/>
              </a:ext>
            </a:extLst>
          </p:cNvPr>
          <p:cNvGrpSpPr/>
          <p:nvPr/>
        </p:nvGrpSpPr>
        <p:grpSpPr>
          <a:xfrm>
            <a:off x="0" y="5851003"/>
            <a:ext cx="4848996" cy="1006997"/>
            <a:chOff x="0" y="5851003"/>
            <a:chExt cx="4848996" cy="1006997"/>
          </a:xfrm>
        </p:grpSpPr>
        <p:pic>
          <p:nvPicPr>
            <p:cNvPr id="16" name="Immagine 15" descr="Chi siamo | Politecnico di Torino">
              <a:extLst>
                <a:ext uri="{FF2B5EF4-FFF2-40B4-BE49-F238E27FC236}">
                  <a16:creationId xmlns:a16="http://schemas.microsoft.com/office/drawing/2014/main" id="{072229DB-9673-FBE6-198F-EFF9A58ACC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7" name="Immagine 16" descr="Switch Engineering - Soluzioni nel Campo dell'Energia Rinnovabile">
              <a:extLst>
                <a:ext uri="{FF2B5EF4-FFF2-40B4-BE49-F238E27FC236}">
                  <a16:creationId xmlns:a16="http://schemas.microsoft.com/office/drawing/2014/main" id="{05ACC85C-3C78-FC31-CF78-D81D55A2D5B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8" name="Immagine 17" descr="capWatt (200 x 200 px) - Consorzio Italiano Biogas">
              <a:extLst>
                <a:ext uri="{FF2B5EF4-FFF2-40B4-BE49-F238E27FC236}">
                  <a16:creationId xmlns:a16="http://schemas.microsoft.com/office/drawing/2014/main" id="{49D5237D-6055-E482-8F9A-FB578169ECE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cxnSp>
        <p:nvCxnSpPr>
          <p:cNvPr id="7" name="Connettore 2 6">
            <a:extLst>
              <a:ext uri="{FF2B5EF4-FFF2-40B4-BE49-F238E27FC236}">
                <a16:creationId xmlns:a16="http://schemas.microsoft.com/office/drawing/2014/main" id="{D86F137F-227A-87EA-CD6A-7C0B643566F8}"/>
              </a:ext>
            </a:extLst>
          </p:cNvPr>
          <p:cNvCxnSpPr>
            <a:cxnSpLocks/>
          </p:cNvCxnSpPr>
          <p:nvPr/>
        </p:nvCxnSpPr>
        <p:spPr>
          <a:xfrm flipH="1" flipV="1">
            <a:off x="7546109" y="3260436"/>
            <a:ext cx="1348509" cy="193899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4506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6EBD5B-0E43-A817-E03D-77C8B2246D1D}"/>
              </a:ext>
            </a:extLst>
          </p:cNvPr>
          <p:cNvSpPr>
            <a:spLocks noGrp="1"/>
          </p:cNvSpPr>
          <p:nvPr>
            <p:ph type="title"/>
          </p:nvPr>
        </p:nvSpPr>
        <p:spPr>
          <a:xfrm>
            <a:off x="248972" y="0"/>
            <a:ext cx="4818888" cy="1481328"/>
          </a:xfrm>
        </p:spPr>
        <p:txBody>
          <a:bodyPr anchor="b">
            <a:normAutofit/>
          </a:bodyPr>
          <a:lstStyle/>
          <a:p>
            <a:r>
              <a:rPr lang="en-US" sz="5000" noProof="0" dirty="0"/>
              <a:t>The anaerobic digestion section</a:t>
            </a:r>
          </a:p>
        </p:txBody>
      </p:sp>
      <p:pic>
        <p:nvPicPr>
          <p:cNvPr id="11" name="Immagine 10">
            <a:extLst>
              <a:ext uri="{FF2B5EF4-FFF2-40B4-BE49-F238E27FC236}">
                <a16:creationId xmlns:a16="http://schemas.microsoft.com/office/drawing/2014/main" id="{0F65DF0E-2D1C-D9C7-F2E9-1DE281E2EEDC}"/>
              </a:ext>
            </a:extLst>
          </p:cNvPr>
          <p:cNvPicPr>
            <a:picLocks noChangeAspect="1"/>
          </p:cNvPicPr>
          <p:nvPr/>
        </p:nvPicPr>
        <p:blipFill>
          <a:blip r:embed="rId2"/>
          <a:stretch>
            <a:fillRect/>
          </a:stretch>
        </p:blipFill>
        <p:spPr>
          <a:xfrm>
            <a:off x="5834583" y="0"/>
            <a:ext cx="6357417" cy="6858000"/>
          </a:xfrm>
          <a:prstGeom prst="rect">
            <a:avLst/>
          </a:prstGeom>
        </p:spPr>
      </p:pic>
      <mc:AlternateContent xmlns:mc="http://schemas.openxmlformats.org/markup-compatibility/2006" xmlns:a14="http://schemas.microsoft.com/office/drawing/2010/main">
        <mc:Choice Requires="a14">
          <p:sp>
            <p:nvSpPr>
              <p:cNvPr id="25" name="CasellaDiTesto 24">
                <a:extLst>
                  <a:ext uri="{FF2B5EF4-FFF2-40B4-BE49-F238E27FC236}">
                    <a16:creationId xmlns:a16="http://schemas.microsoft.com/office/drawing/2014/main" id="{D9B9F7D3-F3EA-6E40-5B4C-671307927F80}"/>
                  </a:ext>
                </a:extLst>
              </p:cNvPr>
              <p:cNvSpPr txBox="1"/>
              <p:nvPr/>
            </p:nvSpPr>
            <p:spPr>
              <a:xfrm>
                <a:off x="81952" y="3062742"/>
                <a:ext cx="5055102" cy="427874"/>
              </a:xfrm>
              <a:prstGeom prst="rect">
                <a:avLst/>
              </a:prstGeom>
              <a:noFill/>
            </p:spPr>
            <p:txBody>
              <a:bodyPr wrap="none" lIns="0" tIns="0" rIns="0" bIns="0" rtlCol="0">
                <a:spAutoFit/>
              </a:bodyPr>
              <a:lstStyle/>
              <a:p>
                <a14:m>
                  <m:oMath xmlns:m="http://schemas.openxmlformats.org/officeDocument/2006/math">
                    <m:r>
                      <a:rPr lang="en-US" b="0" i="1" noProof="0" smtClean="0">
                        <a:latin typeface="Cambria Math" panose="02040503050406030204" pitchFamily="18" charset="0"/>
                      </a:rPr>
                      <m:t>𝑅𝑇</m:t>
                    </m:r>
                    <m:r>
                      <a:rPr lang="en-US" b="0" i="1" noProof="0" smtClean="0">
                        <a:latin typeface="Cambria Math" panose="02040503050406030204" pitchFamily="18" charset="0"/>
                      </a:rPr>
                      <m:t>=</m:t>
                    </m:r>
                    <m:f>
                      <m:fPr>
                        <m:ctrlPr>
                          <a:rPr lang="en-US" b="0" i="1" noProof="0" smtClean="0">
                            <a:latin typeface="Cambria Math" panose="02040503050406030204" pitchFamily="18" charset="0"/>
                          </a:rPr>
                        </m:ctrlPr>
                      </m:fPr>
                      <m:num>
                        <m:sSub>
                          <m:sSubPr>
                            <m:ctrlPr>
                              <a:rPr lang="en-US" b="0" i="1" noProof="0" smtClean="0">
                                <a:latin typeface="Cambria Math" panose="02040503050406030204" pitchFamily="18" charset="0"/>
                              </a:rPr>
                            </m:ctrlPr>
                          </m:sSubPr>
                          <m:e>
                            <m:r>
                              <a:rPr lang="en-US" b="0" i="1" noProof="0" smtClean="0">
                                <a:latin typeface="Cambria Math" panose="02040503050406030204" pitchFamily="18" charset="0"/>
                              </a:rPr>
                              <m:t>𝑉</m:t>
                            </m:r>
                          </m:e>
                          <m:sub>
                            <m:r>
                              <a:rPr lang="en-US" b="0" i="1" noProof="0" smtClean="0">
                                <a:latin typeface="Cambria Math" panose="02040503050406030204" pitchFamily="18" charset="0"/>
                              </a:rPr>
                              <m:t>𝑢</m:t>
                            </m:r>
                          </m:sub>
                        </m:sSub>
                      </m:num>
                      <m:den>
                        <m:sSub>
                          <m:sSubPr>
                            <m:ctrlPr>
                              <a:rPr lang="en-US" b="0" i="1" noProof="0" smtClean="0">
                                <a:latin typeface="Cambria Math" panose="02040503050406030204" pitchFamily="18" charset="0"/>
                              </a:rPr>
                            </m:ctrlPr>
                          </m:sSubPr>
                          <m:e>
                            <m:r>
                              <a:rPr lang="en-US" b="0" i="1" noProof="0" smtClean="0">
                                <a:latin typeface="Cambria Math" panose="02040503050406030204" pitchFamily="18" charset="0"/>
                              </a:rPr>
                              <m:t>𝑄</m:t>
                            </m:r>
                          </m:e>
                          <m:sub>
                            <m:r>
                              <a:rPr lang="en-US" b="0" i="1" noProof="0" smtClean="0">
                                <a:latin typeface="Cambria Math" panose="02040503050406030204" pitchFamily="18" charset="0"/>
                              </a:rPr>
                              <m:t>𝐵𝐼𝑂𝑀𝐴𝑆𝑆</m:t>
                            </m:r>
                          </m:sub>
                        </m:sSub>
                      </m:den>
                    </m:f>
                  </m:oMath>
                </a14:m>
                <a:r>
                  <a:rPr lang="en-US" noProof="0" dirty="0"/>
                  <a:t> &gt; 40 days (by biologist’s </a:t>
                </a:r>
                <a:r>
                  <a:rPr lang="en-US" noProof="0" dirty="0" err="1"/>
                  <a:t>esxperience</a:t>
                </a:r>
                <a:r>
                  <a:rPr lang="en-US" noProof="0" dirty="0"/>
                  <a:t>)</a:t>
                </a:r>
              </a:p>
            </p:txBody>
          </p:sp>
        </mc:Choice>
        <mc:Fallback xmlns="">
          <p:sp>
            <p:nvSpPr>
              <p:cNvPr id="25" name="CasellaDiTesto 24">
                <a:extLst>
                  <a:ext uri="{FF2B5EF4-FFF2-40B4-BE49-F238E27FC236}">
                    <a16:creationId xmlns:a16="http://schemas.microsoft.com/office/drawing/2014/main" id="{D9B9F7D3-F3EA-6E40-5B4C-671307927F80}"/>
                  </a:ext>
                </a:extLst>
              </p:cNvPr>
              <p:cNvSpPr txBox="1">
                <a:spLocks noRot="1" noChangeAspect="1" noMove="1" noResize="1" noEditPoints="1" noAdjustHandles="1" noChangeArrowheads="1" noChangeShapeType="1" noTextEdit="1"/>
              </p:cNvSpPr>
              <p:nvPr/>
            </p:nvSpPr>
            <p:spPr>
              <a:xfrm>
                <a:off x="81952" y="3062742"/>
                <a:ext cx="5055102" cy="427874"/>
              </a:xfrm>
              <a:prstGeom prst="rect">
                <a:avLst/>
              </a:prstGeom>
              <a:blipFill>
                <a:blip r:embed="rId3"/>
                <a:stretch>
                  <a:fillRect l="-1566" t="-2817" r="-3012" b="-14085"/>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26" name="CasellaDiTesto 25">
                <a:extLst>
                  <a:ext uri="{FF2B5EF4-FFF2-40B4-BE49-F238E27FC236}">
                    <a16:creationId xmlns:a16="http://schemas.microsoft.com/office/drawing/2014/main" id="{4C9C4FE9-EC9C-538B-E094-50D5BA0E05A8}"/>
                  </a:ext>
                </a:extLst>
              </p:cNvPr>
              <p:cNvSpPr txBox="1"/>
              <p:nvPr/>
            </p:nvSpPr>
            <p:spPr>
              <a:xfrm>
                <a:off x="86856" y="3564285"/>
                <a:ext cx="5747727" cy="249299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lang="en-US" b="0" i="1" noProof="0" smtClean="0">
                          <a:latin typeface="Cambria Math" panose="02040503050406030204" pitchFamily="18" charset="0"/>
                        </a:rPr>
                        <m:t>𝑅𝑇</m:t>
                      </m:r>
                      <m:r>
                        <a:rPr lang="en-US" b="0" i="1" noProof="0" smtClean="0">
                          <a:latin typeface="Cambria Math" panose="02040503050406030204" pitchFamily="18" charset="0"/>
                        </a:rPr>
                        <m:t>=</m:t>
                      </m:r>
                      <m:r>
                        <a:rPr lang="en-US" b="0" i="1" noProof="0" smtClean="0">
                          <a:latin typeface="Cambria Math" panose="02040503050406030204" pitchFamily="18" charset="0"/>
                        </a:rPr>
                        <m:t>𝑅𝑒𝑡𝑒𝑛𝑡𝑖𝑜𝑛</m:t>
                      </m:r>
                      <m:r>
                        <a:rPr lang="en-US" b="0" i="1" noProof="0" smtClean="0">
                          <a:latin typeface="Cambria Math" panose="02040503050406030204" pitchFamily="18" charset="0"/>
                        </a:rPr>
                        <m:t> </m:t>
                      </m:r>
                      <m:r>
                        <a:rPr lang="en-US" b="0" i="1" noProof="0" smtClean="0">
                          <a:latin typeface="Cambria Math" panose="02040503050406030204" pitchFamily="18" charset="0"/>
                        </a:rPr>
                        <m:t>𝑑𝑎𝑦𝑠</m:t>
                      </m:r>
                      <m:r>
                        <a:rPr lang="en-US" b="0" i="1" noProof="0" smtClean="0">
                          <a:latin typeface="Cambria Math" panose="02040503050406030204" pitchFamily="18" charset="0"/>
                        </a:rPr>
                        <m:t> </m:t>
                      </m:r>
                      <m:d>
                        <m:dPr>
                          <m:begChr m:val="["/>
                          <m:endChr m:val="]"/>
                          <m:ctrlPr>
                            <a:rPr lang="en-US" b="0" i="1" noProof="0" smtClean="0">
                              <a:latin typeface="Cambria Math" panose="02040503050406030204" pitchFamily="18" charset="0"/>
                            </a:rPr>
                          </m:ctrlPr>
                        </m:dPr>
                        <m:e>
                          <m:r>
                            <a:rPr lang="en-US" b="0" i="1" noProof="0" smtClean="0">
                              <a:latin typeface="Cambria Math" panose="02040503050406030204" pitchFamily="18" charset="0"/>
                            </a:rPr>
                            <m:t>𝑑𝑎𝑦𝑠</m:t>
                          </m:r>
                        </m:e>
                      </m:d>
                    </m:oMath>
                  </m:oMathPara>
                </a14:m>
                <a:endParaRPr lang="en-US" b="0" noProof="0" dirty="0"/>
              </a:p>
              <a:p>
                <a:r>
                  <a:rPr lang="en-US" noProof="0" dirty="0"/>
                  <a:t>V</a:t>
                </a:r>
                <a:r>
                  <a:rPr lang="en-US" baseline="-25000" noProof="0" dirty="0"/>
                  <a:t>u </a:t>
                </a:r>
                <a:r>
                  <a:rPr lang="en-US" i="1" noProof="0" dirty="0">
                    <a:latin typeface="Cambria Math" panose="02040503050406030204" pitchFamily="18" charset="0"/>
                  </a:rPr>
                  <a:t>= Total useful volume of the vessels [m</a:t>
                </a:r>
                <a:r>
                  <a:rPr lang="en-US" i="1" baseline="30000" noProof="0" dirty="0">
                    <a:latin typeface="Cambria Math" panose="02040503050406030204" pitchFamily="18" charset="0"/>
                  </a:rPr>
                  <a:t>3</a:t>
                </a:r>
                <a:r>
                  <a:rPr lang="en-US" i="1" noProof="0" dirty="0">
                    <a:latin typeface="Cambria Math" panose="02040503050406030204" pitchFamily="18" charset="0"/>
                  </a:rPr>
                  <a:t>] </a:t>
                </a:r>
              </a:p>
              <a:p>
                <a:r>
                  <a:rPr lang="en-US" i="1" noProof="0" dirty="0">
                    <a:latin typeface="Cambria Math" panose="02040503050406030204" pitchFamily="18" charset="0"/>
                  </a:rPr>
                  <a:t>Q</a:t>
                </a:r>
                <a:r>
                  <a:rPr lang="en-US" i="1" baseline="-25000" noProof="0" dirty="0">
                    <a:latin typeface="Cambria Math" panose="02040503050406030204" pitchFamily="18" charset="0"/>
                  </a:rPr>
                  <a:t>BIOMASS </a:t>
                </a:r>
                <a:r>
                  <a:rPr lang="en-US" i="1" noProof="0" dirty="0">
                    <a:latin typeface="Cambria Math" panose="02040503050406030204" pitchFamily="18" charset="0"/>
                  </a:rPr>
                  <a:t> = Volume of biomass inside the vessels [m</a:t>
                </a:r>
                <a:r>
                  <a:rPr lang="en-US" i="1" baseline="30000" noProof="0" dirty="0">
                    <a:latin typeface="Cambria Math" panose="02040503050406030204" pitchFamily="18" charset="0"/>
                  </a:rPr>
                  <a:t>3</a:t>
                </a:r>
                <a:r>
                  <a:rPr lang="en-US" i="1" noProof="0" dirty="0">
                    <a:latin typeface="Cambria Math" panose="02040503050406030204" pitchFamily="18" charset="0"/>
                  </a:rPr>
                  <a:t>/days]</a:t>
                </a:r>
              </a:p>
              <a:p>
                <a:endParaRPr lang="en-US" i="1" noProof="0" dirty="0">
                  <a:latin typeface="Cambria Math" panose="02040503050406030204" pitchFamily="18" charset="0"/>
                </a:endParaRPr>
              </a:p>
              <a:p>
                <a:r>
                  <a:rPr lang="en-US" i="1" noProof="0" dirty="0">
                    <a:latin typeface="Cambria Math" panose="02040503050406030204" pitchFamily="18" charset="0"/>
                  </a:rPr>
                  <a:t>The total amount of biogas is produced by the vessels </a:t>
                </a:r>
              </a:p>
              <a:p>
                <a:r>
                  <a:rPr lang="en-US" i="1" noProof="0" dirty="0">
                    <a:latin typeface="Cambria Math" panose="02040503050406030204" pitchFamily="18" charset="0"/>
                  </a:rPr>
                  <a:t>according to the  following percentages:</a:t>
                </a:r>
              </a:p>
              <a:p>
                <a:r>
                  <a:rPr lang="en-US" i="1" noProof="0" dirty="0">
                    <a:latin typeface="Cambria Math" panose="02040503050406030204" pitchFamily="18" charset="0"/>
                  </a:rPr>
                  <a:t>Primary Digesters  </a:t>
                </a:r>
                <a:r>
                  <a:rPr lang="en-US" i="1" noProof="0" dirty="0">
                    <a:latin typeface="Cambria Math" panose="02040503050406030204" pitchFamily="18" charset="0"/>
                    <a:sym typeface="Wingdings" panose="05000000000000000000" pitchFamily="2" charset="2"/>
                  </a:rPr>
                  <a:t> 70%</a:t>
                </a:r>
              </a:p>
              <a:p>
                <a:r>
                  <a:rPr lang="en-US" i="1" noProof="0" dirty="0">
                    <a:latin typeface="Cambria Math" panose="02040503050406030204" pitchFamily="18" charset="0"/>
                    <a:sym typeface="Wingdings" panose="05000000000000000000" pitchFamily="2" charset="2"/>
                  </a:rPr>
                  <a:t>Secondary/Post Digesters  20%</a:t>
                </a:r>
              </a:p>
              <a:p>
                <a:r>
                  <a:rPr lang="en-US" i="1" noProof="0" dirty="0">
                    <a:latin typeface="Cambria Math" panose="02040503050406030204" pitchFamily="18" charset="0"/>
                    <a:sym typeface="Wingdings" panose="05000000000000000000" pitchFamily="2" charset="2"/>
                  </a:rPr>
                  <a:t>Biogas Recovery tanks  10%</a:t>
                </a:r>
                <a:endParaRPr lang="en-US" i="1" noProof="0" dirty="0">
                  <a:latin typeface="Cambria Math" panose="02040503050406030204" pitchFamily="18" charset="0"/>
                </a:endParaRPr>
              </a:p>
            </p:txBody>
          </p:sp>
        </mc:Choice>
        <mc:Fallback xmlns="">
          <p:sp>
            <p:nvSpPr>
              <p:cNvPr id="26" name="CasellaDiTesto 25">
                <a:extLst>
                  <a:ext uri="{FF2B5EF4-FFF2-40B4-BE49-F238E27FC236}">
                    <a16:creationId xmlns:a16="http://schemas.microsoft.com/office/drawing/2014/main" id="{4C9C4FE9-EC9C-538B-E094-50D5BA0E05A8}"/>
                  </a:ext>
                </a:extLst>
              </p:cNvPr>
              <p:cNvSpPr txBox="1">
                <a:spLocks noRot="1" noChangeAspect="1" noMove="1" noResize="1" noEditPoints="1" noAdjustHandles="1" noChangeArrowheads="1" noChangeShapeType="1" noTextEdit="1"/>
              </p:cNvSpPr>
              <p:nvPr/>
            </p:nvSpPr>
            <p:spPr>
              <a:xfrm>
                <a:off x="86856" y="3564285"/>
                <a:ext cx="5747727" cy="2492990"/>
              </a:xfrm>
              <a:prstGeom prst="rect">
                <a:avLst/>
              </a:prstGeom>
              <a:blipFill>
                <a:blip r:embed="rId4"/>
                <a:stretch>
                  <a:fillRect l="-2439" t="-489" r="-1803" b="-4645"/>
                </a:stretch>
              </a:blipFill>
            </p:spPr>
            <p:txBody>
              <a:bodyPr/>
              <a:lstStyle/>
              <a:p>
                <a:r>
                  <a:rPr lang="it-IT">
                    <a:noFill/>
                  </a:rPr>
                  <a:t> </a:t>
                </a:r>
              </a:p>
            </p:txBody>
          </p:sp>
        </mc:Fallback>
      </mc:AlternateContent>
      <p:grpSp>
        <p:nvGrpSpPr>
          <p:cNvPr id="3" name="Gruppo 2">
            <a:extLst>
              <a:ext uri="{FF2B5EF4-FFF2-40B4-BE49-F238E27FC236}">
                <a16:creationId xmlns:a16="http://schemas.microsoft.com/office/drawing/2014/main" id="{E466B7A6-822A-366B-2873-82912D511844}"/>
              </a:ext>
            </a:extLst>
          </p:cNvPr>
          <p:cNvGrpSpPr/>
          <p:nvPr/>
        </p:nvGrpSpPr>
        <p:grpSpPr>
          <a:xfrm>
            <a:off x="0" y="6035040"/>
            <a:ext cx="4303422" cy="822960"/>
            <a:chOff x="0" y="5851003"/>
            <a:chExt cx="4848996" cy="1006997"/>
          </a:xfrm>
        </p:grpSpPr>
        <p:pic>
          <p:nvPicPr>
            <p:cNvPr id="4" name="Immagine 3" descr="Chi siamo | Politecnico di Torino">
              <a:extLst>
                <a:ext uri="{FF2B5EF4-FFF2-40B4-BE49-F238E27FC236}">
                  <a16:creationId xmlns:a16="http://schemas.microsoft.com/office/drawing/2014/main" id="{350DE847-7F11-040F-46BD-B53E1AF6C2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5" name="Immagine 4" descr="Switch Engineering - Soluzioni nel Campo dell'Energia Rinnovabile">
              <a:extLst>
                <a:ext uri="{FF2B5EF4-FFF2-40B4-BE49-F238E27FC236}">
                  <a16:creationId xmlns:a16="http://schemas.microsoft.com/office/drawing/2014/main" id="{A3F0DA73-5DF3-C6DA-7A16-EE5D5397CE5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6" name="Immagine 5" descr="capWatt (200 x 200 px) - Consorzio Italiano Biogas">
              <a:extLst>
                <a:ext uri="{FF2B5EF4-FFF2-40B4-BE49-F238E27FC236}">
                  <a16:creationId xmlns:a16="http://schemas.microsoft.com/office/drawing/2014/main" id="{98E097C2-324B-028E-4478-869B12A0FAD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pic>
        <p:nvPicPr>
          <p:cNvPr id="19" name="Immagine 18">
            <a:extLst>
              <a:ext uri="{FF2B5EF4-FFF2-40B4-BE49-F238E27FC236}">
                <a16:creationId xmlns:a16="http://schemas.microsoft.com/office/drawing/2014/main" id="{7122FFDC-FC33-6F24-B73F-433D6362C3EE}"/>
              </a:ext>
            </a:extLst>
          </p:cNvPr>
          <p:cNvPicPr>
            <a:picLocks noChangeAspect="1"/>
          </p:cNvPicPr>
          <p:nvPr/>
        </p:nvPicPr>
        <p:blipFill>
          <a:blip r:embed="rId8"/>
          <a:stretch>
            <a:fillRect/>
          </a:stretch>
        </p:blipFill>
        <p:spPr>
          <a:xfrm>
            <a:off x="0" y="1295739"/>
            <a:ext cx="12192000" cy="1693334"/>
          </a:xfrm>
          <a:prstGeom prst="rect">
            <a:avLst/>
          </a:prstGeom>
        </p:spPr>
      </p:pic>
    </p:spTree>
    <p:extLst>
      <p:ext uri="{BB962C8B-B14F-4D97-AF65-F5344CB8AC3E}">
        <p14:creationId xmlns:p14="http://schemas.microsoft.com/office/powerpoint/2010/main" val="86074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9D1E2C7-CBAD-7833-664A-2EB845E4BDB1}"/>
              </a:ext>
            </a:extLst>
          </p:cNvPr>
          <p:cNvSpPr>
            <a:spLocks noGrp="1"/>
          </p:cNvSpPr>
          <p:nvPr>
            <p:ph type="title"/>
          </p:nvPr>
        </p:nvSpPr>
        <p:spPr>
          <a:xfrm>
            <a:off x="1819711" y="-381496"/>
            <a:ext cx="10515600" cy="1325563"/>
          </a:xfrm>
        </p:spPr>
        <p:txBody>
          <a:bodyPr/>
          <a:lstStyle/>
          <a:p>
            <a:r>
              <a:rPr lang="en-US" noProof="0" dirty="0"/>
              <a:t>Compliance with Seveso III directive</a:t>
            </a:r>
          </a:p>
        </p:txBody>
      </p:sp>
      <p:sp>
        <p:nvSpPr>
          <p:cNvPr id="3" name="Segnaposto contenuto 2">
            <a:extLst>
              <a:ext uri="{FF2B5EF4-FFF2-40B4-BE49-F238E27FC236}">
                <a16:creationId xmlns:a16="http://schemas.microsoft.com/office/drawing/2014/main" id="{C2C95D34-CC71-8B5B-8A7C-CCE8B52B6DBF}"/>
              </a:ext>
            </a:extLst>
          </p:cNvPr>
          <p:cNvSpPr>
            <a:spLocks noGrp="1"/>
          </p:cNvSpPr>
          <p:nvPr>
            <p:ph idx="1"/>
          </p:nvPr>
        </p:nvSpPr>
        <p:spPr>
          <a:xfrm>
            <a:off x="0" y="575665"/>
            <a:ext cx="12192000" cy="4351338"/>
          </a:xfrm>
        </p:spPr>
        <p:txBody>
          <a:bodyPr/>
          <a:lstStyle/>
          <a:p>
            <a:pPr marL="0" indent="0">
              <a:buNone/>
            </a:pPr>
            <a:r>
              <a:rPr lang="en-US" sz="2000" noProof="0" dirty="0"/>
              <a:t>The Seveso III Directive (Directive 2012/18/EU) is a European regulation that requires industrial establishments handling dangerous substances to prevent and limit major accidents and their consequences for human health and the environment.</a:t>
            </a:r>
          </a:p>
          <a:p>
            <a:pPr marL="0" indent="0">
              <a:buNone/>
            </a:pPr>
            <a:r>
              <a:rPr lang="en-US" sz="2000" noProof="0" dirty="0"/>
              <a:t>In the biogas field,  the biogas mass must be lower than a certain level </a:t>
            </a:r>
            <a:r>
              <a:rPr lang="en-US" sz="2000" noProof="0" dirty="0" err="1"/>
              <a:t>reccomended</a:t>
            </a:r>
            <a:r>
              <a:rPr lang="en-US" sz="2000" noProof="0" dirty="0"/>
              <a:t> by the Firmen authorities in </a:t>
            </a:r>
            <a:r>
              <a:rPr lang="en-US" sz="2000" noProof="0" dirty="0" err="1"/>
              <a:t>ordert</a:t>
            </a:r>
            <a:r>
              <a:rPr lang="en-US" sz="2000" noProof="0" dirty="0"/>
              <a:t> to prevent explosions and consequently fire damages:</a:t>
            </a:r>
          </a:p>
          <a:p>
            <a:pPr marL="0" indent="0">
              <a:buNone/>
            </a:pPr>
            <a:endParaRPr lang="en-US" noProof="0" dirty="0"/>
          </a:p>
        </p:txBody>
      </p:sp>
      <p:cxnSp>
        <p:nvCxnSpPr>
          <p:cNvPr id="7" name="Connettore 2 6">
            <a:extLst>
              <a:ext uri="{FF2B5EF4-FFF2-40B4-BE49-F238E27FC236}">
                <a16:creationId xmlns:a16="http://schemas.microsoft.com/office/drawing/2014/main" id="{261A07D3-A880-86E3-3219-D5DD4000BAF2}"/>
              </a:ext>
            </a:extLst>
          </p:cNvPr>
          <p:cNvCxnSpPr>
            <a:cxnSpLocks/>
          </p:cNvCxnSpPr>
          <p:nvPr/>
        </p:nvCxnSpPr>
        <p:spPr>
          <a:xfrm flipV="1">
            <a:off x="9832258" y="4551680"/>
            <a:ext cx="1364062" cy="10822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9" name="CasellaDiTesto 8">
                <a:extLst>
                  <a:ext uri="{FF2B5EF4-FFF2-40B4-BE49-F238E27FC236}">
                    <a16:creationId xmlns:a16="http://schemas.microsoft.com/office/drawing/2014/main" id="{D72C42D6-F914-E368-441C-7B3CFAB95D8A}"/>
                  </a:ext>
                </a:extLst>
              </p:cNvPr>
              <p:cNvSpPr txBox="1"/>
              <p:nvPr/>
            </p:nvSpPr>
            <p:spPr>
              <a:xfrm>
                <a:off x="6238567" y="5299369"/>
                <a:ext cx="6204154" cy="669029"/>
              </a:xfrm>
              <a:prstGeom prst="rect">
                <a:avLst/>
              </a:prstGeom>
              <a:noFill/>
            </p:spPr>
            <p:txBody>
              <a:bodyPr wrap="square">
                <a:spAutoFit/>
              </a:bodyPr>
              <a:lstStyle/>
              <a:p>
                <a:pPr marL="0" indent="0">
                  <a:buNone/>
                </a:pPr>
                <a14:m>
                  <m:oMathPara xmlns:m="http://schemas.openxmlformats.org/officeDocument/2006/math">
                    <m:oMathParaPr>
                      <m:jc m:val="centerGroup"/>
                    </m:oMathParaPr>
                    <m:oMath xmlns:m="http://schemas.openxmlformats.org/officeDocument/2006/math">
                      <m:f>
                        <m:fPr>
                          <m:ctrlPr>
                            <a:rPr lang="en-US" sz="1800" b="0" i="1" noProof="0" smtClean="0">
                              <a:latin typeface="Cambria Math" panose="02040503050406030204" pitchFamily="18" charset="0"/>
                            </a:rPr>
                          </m:ctrlPr>
                        </m:fPr>
                        <m:num>
                          <m:nary>
                            <m:naryPr>
                              <m:chr m:val="∑"/>
                              <m:subHide m:val="on"/>
                              <m:supHide m:val="on"/>
                              <m:ctrlPr>
                                <a:rPr lang="en-US" sz="1800" i="1" noProof="0" smtClean="0">
                                  <a:latin typeface="Cambria Math" panose="02040503050406030204" pitchFamily="18" charset="0"/>
                                </a:rPr>
                              </m:ctrlPr>
                            </m:naryPr>
                            <m:sub/>
                            <m:sup/>
                            <m:e>
                              <m:r>
                                <a:rPr lang="en-US" sz="1800" b="0" i="1" noProof="0" smtClean="0">
                                  <a:latin typeface="Cambria Math" panose="02040503050406030204" pitchFamily="18" charset="0"/>
                                </a:rPr>
                                <m:t>𝑞</m:t>
                              </m:r>
                            </m:e>
                          </m:nary>
                        </m:num>
                        <m:den>
                          <m:r>
                            <a:rPr lang="en-US" sz="1800" b="0" i="1" noProof="0" smtClean="0">
                              <a:latin typeface="Cambria Math" panose="02040503050406030204" pitchFamily="18" charset="0"/>
                            </a:rPr>
                            <m:t>𝑄</m:t>
                          </m:r>
                        </m:den>
                      </m:f>
                      <m:r>
                        <a:rPr lang="en-US" sz="1800" b="0" i="1" noProof="0" smtClean="0">
                          <a:latin typeface="Cambria Math" panose="02040503050406030204" pitchFamily="18" charset="0"/>
                        </a:rPr>
                        <m:t>&lt;1</m:t>
                      </m:r>
                    </m:oMath>
                  </m:oMathPara>
                </a14:m>
                <a:endParaRPr lang="en-US" sz="1800" noProof="0" dirty="0"/>
              </a:p>
            </p:txBody>
          </p:sp>
        </mc:Choice>
        <mc:Fallback xmlns="">
          <p:sp>
            <p:nvSpPr>
              <p:cNvPr id="9" name="CasellaDiTesto 8">
                <a:extLst>
                  <a:ext uri="{FF2B5EF4-FFF2-40B4-BE49-F238E27FC236}">
                    <a16:creationId xmlns:a16="http://schemas.microsoft.com/office/drawing/2014/main" id="{D72C42D6-F914-E368-441C-7B3CFAB95D8A}"/>
                  </a:ext>
                </a:extLst>
              </p:cNvPr>
              <p:cNvSpPr txBox="1">
                <a:spLocks noRot="1" noChangeAspect="1" noMove="1" noResize="1" noEditPoints="1" noAdjustHandles="1" noChangeArrowheads="1" noChangeShapeType="1" noTextEdit="1"/>
              </p:cNvSpPr>
              <p:nvPr/>
            </p:nvSpPr>
            <p:spPr>
              <a:xfrm>
                <a:off x="6238567" y="5299369"/>
                <a:ext cx="6204154" cy="669029"/>
              </a:xfrm>
              <a:prstGeom prst="rect">
                <a:avLst/>
              </a:prstGeom>
              <a:blipFill>
                <a:blip r:embed="rId2"/>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1" name="CasellaDiTesto 10">
                <a:extLst>
                  <a:ext uri="{FF2B5EF4-FFF2-40B4-BE49-F238E27FC236}">
                    <a16:creationId xmlns:a16="http://schemas.microsoft.com/office/drawing/2014/main" id="{2A886F9D-D7B5-D41D-930E-BA9BBFEAB429}"/>
                  </a:ext>
                </a:extLst>
              </p:cNvPr>
              <p:cNvSpPr txBox="1"/>
              <p:nvPr/>
            </p:nvSpPr>
            <p:spPr>
              <a:xfrm>
                <a:off x="530477" y="4787340"/>
                <a:ext cx="6253316" cy="1086067"/>
              </a:xfrm>
              <a:prstGeom prst="rect">
                <a:avLst/>
              </a:prstGeom>
              <a:noFill/>
            </p:spPr>
            <p:txBody>
              <a:bodyPr wrap="square">
                <a:spAutoFit/>
              </a:bodyPr>
              <a:lstStyle/>
              <a:p>
                <a:r>
                  <a:rPr lang="en-US" noProof="0" dirty="0"/>
                  <a:t>If the biogas mass stocked is over the limit, we evaluate of considering one of the vessels without dome in order to reduce </a:t>
                </a:r>
                <a14:m>
                  <m:oMath xmlns:m="http://schemas.openxmlformats.org/officeDocument/2006/math">
                    <m:f>
                      <m:fPr>
                        <m:ctrlPr>
                          <a:rPr lang="en-US" i="1" noProof="0" smtClean="0">
                            <a:latin typeface="Cambria Math" panose="02040503050406030204" pitchFamily="18" charset="0"/>
                          </a:rPr>
                        </m:ctrlPr>
                      </m:fPr>
                      <m:num>
                        <m:nary>
                          <m:naryPr>
                            <m:chr m:val="∑"/>
                            <m:subHide m:val="on"/>
                            <m:supHide m:val="on"/>
                            <m:ctrlPr>
                              <a:rPr lang="en-US" i="1" noProof="0" smtClean="0">
                                <a:latin typeface="Cambria Math" panose="02040503050406030204" pitchFamily="18" charset="0"/>
                              </a:rPr>
                            </m:ctrlPr>
                          </m:naryPr>
                          <m:sub/>
                          <m:sup/>
                          <m:e>
                            <m:r>
                              <a:rPr lang="en-US" i="1" noProof="0" smtClean="0">
                                <a:latin typeface="Cambria Math" panose="02040503050406030204" pitchFamily="18" charset="0"/>
                              </a:rPr>
                              <m:t>𝑞</m:t>
                            </m:r>
                          </m:e>
                        </m:nary>
                      </m:num>
                      <m:den>
                        <m:r>
                          <a:rPr lang="en-US" b="0" i="1" noProof="0" smtClean="0">
                            <a:latin typeface="Cambria Math" panose="02040503050406030204" pitchFamily="18" charset="0"/>
                          </a:rPr>
                          <m:t>𝑄</m:t>
                        </m:r>
                      </m:den>
                    </m:f>
                  </m:oMath>
                </a14:m>
                <a:endParaRPr lang="en-US" sz="1800" noProof="0" dirty="0"/>
              </a:p>
            </p:txBody>
          </p:sp>
        </mc:Choice>
        <mc:Fallback xmlns="">
          <p:sp>
            <p:nvSpPr>
              <p:cNvPr id="11" name="CasellaDiTesto 10">
                <a:extLst>
                  <a:ext uri="{FF2B5EF4-FFF2-40B4-BE49-F238E27FC236}">
                    <a16:creationId xmlns:a16="http://schemas.microsoft.com/office/drawing/2014/main" id="{2A886F9D-D7B5-D41D-930E-BA9BBFEAB429}"/>
                  </a:ext>
                </a:extLst>
              </p:cNvPr>
              <p:cNvSpPr txBox="1">
                <a:spLocks noRot="1" noChangeAspect="1" noMove="1" noResize="1" noEditPoints="1" noAdjustHandles="1" noChangeArrowheads="1" noChangeShapeType="1" noTextEdit="1"/>
              </p:cNvSpPr>
              <p:nvPr/>
            </p:nvSpPr>
            <p:spPr>
              <a:xfrm>
                <a:off x="530477" y="4787340"/>
                <a:ext cx="6253316" cy="1086067"/>
              </a:xfrm>
              <a:prstGeom prst="rect">
                <a:avLst/>
              </a:prstGeom>
              <a:blipFill>
                <a:blip r:embed="rId3"/>
                <a:stretch>
                  <a:fillRect l="-780" t="-2247" b="-21910"/>
                </a:stretch>
              </a:blipFill>
            </p:spPr>
            <p:txBody>
              <a:bodyPr/>
              <a:lstStyle/>
              <a:p>
                <a:r>
                  <a:rPr lang="it-IT">
                    <a:noFill/>
                  </a:rPr>
                  <a:t> </a:t>
                </a:r>
              </a:p>
            </p:txBody>
          </p:sp>
        </mc:Fallback>
      </mc:AlternateContent>
      <p:grpSp>
        <p:nvGrpSpPr>
          <p:cNvPr id="12" name="Gruppo 11">
            <a:extLst>
              <a:ext uri="{FF2B5EF4-FFF2-40B4-BE49-F238E27FC236}">
                <a16:creationId xmlns:a16="http://schemas.microsoft.com/office/drawing/2014/main" id="{9B66B99E-6C10-BBE6-ED32-19B5BD0C6A84}"/>
              </a:ext>
            </a:extLst>
          </p:cNvPr>
          <p:cNvGrpSpPr/>
          <p:nvPr/>
        </p:nvGrpSpPr>
        <p:grpSpPr>
          <a:xfrm>
            <a:off x="0" y="5851003"/>
            <a:ext cx="4848996" cy="1006997"/>
            <a:chOff x="0" y="5851003"/>
            <a:chExt cx="4848996" cy="1006997"/>
          </a:xfrm>
        </p:grpSpPr>
        <p:pic>
          <p:nvPicPr>
            <p:cNvPr id="13" name="Immagine 12" descr="Chi siamo | Politecnico di Torino">
              <a:extLst>
                <a:ext uri="{FF2B5EF4-FFF2-40B4-BE49-F238E27FC236}">
                  <a16:creationId xmlns:a16="http://schemas.microsoft.com/office/drawing/2014/main" id="{5329BF93-9EB6-9533-3A4E-16BEF571749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4" name="Immagine 13" descr="Switch Engineering - Soluzioni nel Campo dell'Energia Rinnovabile">
              <a:extLst>
                <a:ext uri="{FF2B5EF4-FFF2-40B4-BE49-F238E27FC236}">
                  <a16:creationId xmlns:a16="http://schemas.microsoft.com/office/drawing/2014/main" id="{B9509663-FD1C-15D8-9802-B06D11AAC57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5" name="Immagine 14" descr="capWatt (200 x 200 px) - Consorzio Italiano Biogas">
              <a:extLst>
                <a:ext uri="{FF2B5EF4-FFF2-40B4-BE49-F238E27FC236}">
                  <a16:creationId xmlns:a16="http://schemas.microsoft.com/office/drawing/2014/main" id="{494A5187-F421-6800-E6F3-1C4E469F5BD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pic>
        <p:nvPicPr>
          <p:cNvPr id="6" name="Immagine 5">
            <a:extLst>
              <a:ext uri="{FF2B5EF4-FFF2-40B4-BE49-F238E27FC236}">
                <a16:creationId xmlns:a16="http://schemas.microsoft.com/office/drawing/2014/main" id="{8202DFF8-1356-A085-E3A9-694E273B16CF}"/>
              </a:ext>
            </a:extLst>
          </p:cNvPr>
          <p:cNvPicPr>
            <a:picLocks noChangeAspect="1"/>
          </p:cNvPicPr>
          <p:nvPr/>
        </p:nvPicPr>
        <p:blipFill>
          <a:blip r:embed="rId7"/>
          <a:stretch>
            <a:fillRect/>
          </a:stretch>
        </p:blipFill>
        <p:spPr>
          <a:xfrm>
            <a:off x="0" y="2451919"/>
            <a:ext cx="12192000" cy="1954161"/>
          </a:xfrm>
          <a:prstGeom prst="rect">
            <a:avLst/>
          </a:prstGeom>
        </p:spPr>
      </p:pic>
      <mc:AlternateContent xmlns:mc="http://schemas.openxmlformats.org/markup-compatibility/2006" xmlns:a14="http://schemas.microsoft.com/office/drawing/2010/main">
        <mc:Choice Requires="a14">
          <p:sp>
            <p:nvSpPr>
              <p:cNvPr id="10" name="CasellaDiTesto 9">
                <a:extLst>
                  <a:ext uri="{FF2B5EF4-FFF2-40B4-BE49-F238E27FC236}">
                    <a16:creationId xmlns:a16="http://schemas.microsoft.com/office/drawing/2014/main" id="{5ADE84C1-7784-9E36-C78D-2DF7BA5564CF}"/>
                  </a:ext>
                </a:extLst>
              </p:cNvPr>
              <p:cNvSpPr txBox="1"/>
              <p:nvPr/>
            </p:nvSpPr>
            <p:spPr>
              <a:xfrm>
                <a:off x="6729715" y="4471966"/>
                <a:ext cx="2761269" cy="5753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noProof="0" smtClean="0">
                              <a:latin typeface="Cambria Math" panose="02040503050406030204" pitchFamily="18" charset="0"/>
                            </a:rPr>
                          </m:ctrlPr>
                        </m:fPr>
                        <m:num>
                          <m:r>
                            <a:rPr lang="en-US" b="0" i="1" noProof="0" smtClean="0">
                              <a:latin typeface="Cambria Math" panose="02040503050406030204" pitchFamily="18" charset="0"/>
                            </a:rPr>
                            <m:t>𝑞</m:t>
                          </m:r>
                        </m:num>
                        <m:den>
                          <m:sSup>
                            <m:sSupPr>
                              <m:ctrlPr>
                                <a:rPr lang="en-US" b="0" i="1" noProof="0" smtClean="0">
                                  <a:latin typeface="Cambria Math" panose="02040503050406030204" pitchFamily="18" charset="0"/>
                                </a:rPr>
                              </m:ctrlPr>
                            </m:sSupPr>
                            <m:e>
                              <m:r>
                                <a:rPr lang="en-US" b="0" i="1" noProof="0" smtClean="0">
                                  <a:latin typeface="Cambria Math" panose="02040503050406030204" pitchFamily="18" charset="0"/>
                                </a:rPr>
                                <m:t>𝑄</m:t>
                              </m:r>
                            </m:e>
                            <m:sup>
                              <m:r>
                                <a:rPr lang="en-US" b="0" i="1" noProof="0" smtClean="0">
                                  <a:latin typeface="Cambria Math" panose="02040503050406030204" pitchFamily="18" charset="0"/>
                                </a:rPr>
                                <m:t>′</m:t>
                              </m:r>
                            </m:sup>
                          </m:sSup>
                        </m:den>
                      </m:f>
                      <m:r>
                        <a:rPr lang="en-US" b="0" i="1" noProof="0" smtClean="0">
                          <a:latin typeface="Cambria Math" panose="02040503050406030204" pitchFamily="18" charset="0"/>
                        </a:rPr>
                        <m:t>=</m:t>
                      </m:r>
                      <m:f>
                        <m:fPr>
                          <m:ctrlPr>
                            <a:rPr lang="en-US" b="0" i="1" noProof="0" smtClean="0">
                              <a:latin typeface="Cambria Math" panose="02040503050406030204" pitchFamily="18" charset="0"/>
                              <a:ea typeface="Cambria Math" panose="02040503050406030204" pitchFamily="18" charset="0"/>
                            </a:rPr>
                          </m:ctrlPr>
                        </m:fPr>
                        <m:num>
                          <m:sSub>
                            <m:sSubPr>
                              <m:ctrlPr>
                                <a:rPr lang="en-US" b="0" i="1" noProof="0" smtClean="0">
                                  <a:latin typeface="Cambria Math" panose="02040503050406030204" pitchFamily="18" charset="0"/>
                                  <a:ea typeface="Cambria Math" panose="02040503050406030204" pitchFamily="18" charset="0"/>
                                </a:rPr>
                              </m:ctrlPr>
                            </m:sSubPr>
                            <m:e>
                              <m:r>
                                <a:rPr lang="en-US" b="0" i="1" noProof="0" smtClean="0">
                                  <a:latin typeface="Cambria Math" panose="02040503050406030204" pitchFamily="18" charset="0"/>
                                  <a:ea typeface="Cambria Math" panose="02040503050406030204" pitchFamily="18" charset="0"/>
                                </a:rPr>
                                <m:t>𝑆𝑡𝑜𝑐𝑘</m:t>
                              </m:r>
                              <m:r>
                                <a:rPr lang="en-US" b="0" i="1" noProof="0" smtClean="0">
                                  <a:latin typeface="Cambria Math" panose="02040503050406030204" pitchFamily="18" charset="0"/>
                                  <a:ea typeface="Cambria Math" panose="02040503050406030204" pitchFamily="18" charset="0"/>
                                </a:rPr>
                                <m:t>. </m:t>
                              </m:r>
                              <m:r>
                                <a:rPr lang="en-US" b="0" i="1" noProof="0" smtClean="0">
                                  <a:latin typeface="Cambria Math" panose="02040503050406030204" pitchFamily="18" charset="0"/>
                                  <a:ea typeface="Cambria Math" panose="02040503050406030204" pitchFamily="18" charset="0"/>
                                </a:rPr>
                                <m:t>𝑉𝑜𝑙</m:t>
                              </m:r>
                              <m:r>
                                <a:rPr lang="en-US" b="0" i="1" noProof="0" smtClean="0">
                                  <a:latin typeface="Cambria Math" panose="02040503050406030204" pitchFamily="18" charset="0"/>
                                  <a:ea typeface="Cambria Math" panose="02040503050406030204" pitchFamily="18" charset="0"/>
                                </a:rPr>
                                <m:t>. ∗</m:t>
                              </m:r>
                              <m:r>
                                <a:rPr lang="en-US" b="0" i="1" noProof="0" smtClean="0">
                                  <a:latin typeface="Cambria Math" panose="02040503050406030204" pitchFamily="18" charset="0"/>
                                  <a:ea typeface="Cambria Math" panose="02040503050406030204" pitchFamily="18" charset="0"/>
                                </a:rPr>
                                <m:t>𝜌</m:t>
                              </m:r>
                            </m:e>
                            <m:sub>
                              <m:r>
                                <a:rPr lang="en-US" b="0" i="1" noProof="0" smtClean="0">
                                  <a:latin typeface="Cambria Math" panose="02040503050406030204" pitchFamily="18" charset="0"/>
                                  <a:ea typeface="Cambria Math" panose="02040503050406030204" pitchFamily="18" charset="0"/>
                                </a:rPr>
                                <m:t>𝑔𝑎𝑠</m:t>
                              </m:r>
                              <m:r>
                                <a:rPr lang="en-US" b="0" i="1" noProof="0" smtClean="0">
                                  <a:latin typeface="Cambria Math" panose="02040503050406030204" pitchFamily="18" charset="0"/>
                                  <a:ea typeface="Cambria Math" panose="02040503050406030204" pitchFamily="18" charset="0"/>
                                </a:rPr>
                                <m:t> </m:t>
                              </m:r>
                              <m:r>
                                <a:rPr lang="en-US" b="0" i="1" noProof="0" smtClean="0">
                                  <a:latin typeface="Cambria Math" panose="02040503050406030204" pitchFamily="18" charset="0"/>
                                  <a:ea typeface="Cambria Math" panose="02040503050406030204" pitchFamily="18" charset="0"/>
                                </a:rPr>
                                <m:t>𝑜𝑟𝑜𝑖𝑙</m:t>
                              </m:r>
                            </m:sub>
                          </m:sSub>
                        </m:num>
                        <m:den>
                          <m:sSup>
                            <m:sSupPr>
                              <m:ctrlPr>
                                <a:rPr lang="en-US" b="0" i="1" noProof="0" smtClean="0">
                                  <a:latin typeface="Cambria Math" panose="02040503050406030204" pitchFamily="18" charset="0"/>
                                  <a:ea typeface="Cambria Math" panose="02040503050406030204" pitchFamily="18" charset="0"/>
                                </a:rPr>
                              </m:ctrlPr>
                            </m:sSupPr>
                            <m:e>
                              <m:r>
                                <a:rPr lang="en-US" b="0" i="1" noProof="0" smtClean="0">
                                  <a:latin typeface="Cambria Math" panose="02040503050406030204" pitchFamily="18" charset="0"/>
                                  <a:ea typeface="Cambria Math" panose="02040503050406030204" pitchFamily="18" charset="0"/>
                                </a:rPr>
                                <m:t>𝑄</m:t>
                              </m:r>
                            </m:e>
                            <m:sup>
                              <m:r>
                                <a:rPr lang="en-US" b="0" i="1" noProof="0" smtClean="0">
                                  <a:latin typeface="Cambria Math" panose="02040503050406030204" pitchFamily="18" charset="0"/>
                                  <a:ea typeface="Cambria Math" panose="02040503050406030204" pitchFamily="18" charset="0"/>
                                </a:rPr>
                                <m:t>′</m:t>
                              </m:r>
                            </m:sup>
                          </m:sSup>
                        </m:den>
                      </m:f>
                    </m:oMath>
                  </m:oMathPara>
                </a14:m>
                <a:endParaRPr lang="en-US" noProof="0" dirty="0"/>
              </a:p>
            </p:txBody>
          </p:sp>
        </mc:Choice>
        <mc:Fallback xmlns="">
          <p:sp>
            <p:nvSpPr>
              <p:cNvPr id="10" name="CasellaDiTesto 9">
                <a:extLst>
                  <a:ext uri="{FF2B5EF4-FFF2-40B4-BE49-F238E27FC236}">
                    <a16:creationId xmlns:a16="http://schemas.microsoft.com/office/drawing/2014/main" id="{5ADE84C1-7784-9E36-C78D-2DF7BA5564CF}"/>
                  </a:ext>
                </a:extLst>
              </p:cNvPr>
              <p:cNvSpPr txBox="1">
                <a:spLocks noRot="1" noChangeAspect="1" noMove="1" noResize="1" noEditPoints="1" noAdjustHandles="1" noChangeArrowheads="1" noChangeShapeType="1" noTextEdit="1"/>
              </p:cNvSpPr>
              <p:nvPr/>
            </p:nvSpPr>
            <p:spPr>
              <a:xfrm>
                <a:off x="6729715" y="4471966"/>
                <a:ext cx="2761269" cy="575350"/>
              </a:xfrm>
              <a:prstGeom prst="rect">
                <a:avLst/>
              </a:prstGeom>
              <a:blipFill>
                <a:blip r:embed="rId8"/>
                <a:stretch>
                  <a:fillRect/>
                </a:stretch>
              </a:blipFill>
            </p:spPr>
            <p:txBody>
              <a:bodyPr/>
              <a:lstStyle/>
              <a:p>
                <a:r>
                  <a:rPr lang="it-IT">
                    <a:noFill/>
                  </a:rPr>
                  <a:t> </a:t>
                </a:r>
              </a:p>
            </p:txBody>
          </p:sp>
        </mc:Fallback>
      </mc:AlternateContent>
    </p:spTree>
    <p:extLst>
      <p:ext uri="{BB962C8B-B14F-4D97-AF65-F5344CB8AC3E}">
        <p14:creationId xmlns:p14="http://schemas.microsoft.com/office/powerpoint/2010/main" val="97313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6C0D8EE-2929-2C9A-BE76-AC00B823D900}"/>
              </a:ext>
            </a:extLst>
          </p:cNvPr>
          <p:cNvSpPr>
            <a:spLocks noGrp="1"/>
          </p:cNvSpPr>
          <p:nvPr>
            <p:ph type="title"/>
          </p:nvPr>
        </p:nvSpPr>
        <p:spPr>
          <a:xfrm>
            <a:off x="2869402" y="-359242"/>
            <a:ext cx="10515600" cy="1325563"/>
          </a:xfrm>
        </p:spPr>
        <p:txBody>
          <a:bodyPr/>
          <a:lstStyle/>
          <a:p>
            <a:r>
              <a:rPr lang="en-US" noProof="0" dirty="0"/>
              <a:t>From Digestion to Production</a:t>
            </a:r>
          </a:p>
        </p:txBody>
      </p:sp>
      <p:pic>
        <p:nvPicPr>
          <p:cNvPr id="17" name="Immagine 16">
            <a:extLst>
              <a:ext uri="{FF2B5EF4-FFF2-40B4-BE49-F238E27FC236}">
                <a16:creationId xmlns:a16="http://schemas.microsoft.com/office/drawing/2014/main" id="{F90573D8-AA45-ED0B-68EB-B4CBA701695D}"/>
              </a:ext>
            </a:extLst>
          </p:cNvPr>
          <p:cNvPicPr>
            <a:picLocks noChangeAspect="1"/>
          </p:cNvPicPr>
          <p:nvPr/>
        </p:nvPicPr>
        <p:blipFill>
          <a:blip r:embed="rId2"/>
          <a:stretch>
            <a:fillRect/>
          </a:stretch>
        </p:blipFill>
        <p:spPr>
          <a:xfrm>
            <a:off x="150471" y="686259"/>
            <a:ext cx="11201930" cy="4558115"/>
          </a:xfrm>
          <a:prstGeom prst="rect">
            <a:avLst/>
          </a:prstGeom>
        </p:spPr>
      </p:pic>
      <p:grpSp>
        <p:nvGrpSpPr>
          <p:cNvPr id="22" name="Gruppo 21">
            <a:extLst>
              <a:ext uri="{FF2B5EF4-FFF2-40B4-BE49-F238E27FC236}">
                <a16:creationId xmlns:a16="http://schemas.microsoft.com/office/drawing/2014/main" id="{148A8B68-A0B8-CE87-3FB8-CD0DF9778BAE}"/>
              </a:ext>
            </a:extLst>
          </p:cNvPr>
          <p:cNvGrpSpPr/>
          <p:nvPr/>
        </p:nvGrpSpPr>
        <p:grpSpPr>
          <a:xfrm>
            <a:off x="0" y="4572000"/>
            <a:ext cx="6690167" cy="2291529"/>
            <a:chOff x="470786" y="4548851"/>
            <a:chExt cx="6927339" cy="2309149"/>
          </a:xfrm>
        </p:grpSpPr>
        <p:pic>
          <p:nvPicPr>
            <p:cNvPr id="19" name="Immagine 18">
              <a:extLst>
                <a:ext uri="{FF2B5EF4-FFF2-40B4-BE49-F238E27FC236}">
                  <a16:creationId xmlns:a16="http://schemas.microsoft.com/office/drawing/2014/main" id="{1BBEEAA3-B2F7-6EDF-0376-DB6A211FBA96}"/>
                </a:ext>
              </a:extLst>
            </p:cNvPr>
            <p:cNvPicPr>
              <a:picLocks noChangeAspect="1"/>
            </p:cNvPicPr>
            <p:nvPr/>
          </p:nvPicPr>
          <p:blipFill>
            <a:blip r:embed="rId3"/>
            <a:stretch>
              <a:fillRect/>
            </a:stretch>
          </p:blipFill>
          <p:spPr>
            <a:xfrm>
              <a:off x="470786" y="4548851"/>
              <a:ext cx="4899279" cy="2309149"/>
            </a:xfrm>
            <a:prstGeom prst="rect">
              <a:avLst/>
            </a:prstGeom>
          </p:spPr>
        </p:pic>
        <p:pic>
          <p:nvPicPr>
            <p:cNvPr id="21" name="Immagine 20">
              <a:extLst>
                <a:ext uri="{FF2B5EF4-FFF2-40B4-BE49-F238E27FC236}">
                  <a16:creationId xmlns:a16="http://schemas.microsoft.com/office/drawing/2014/main" id="{C8AA4324-2289-7549-04FD-7673823563B1}"/>
                </a:ext>
              </a:extLst>
            </p:cNvPr>
            <p:cNvPicPr>
              <a:picLocks noChangeAspect="1"/>
            </p:cNvPicPr>
            <p:nvPr/>
          </p:nvPicPr>
          <p:blipFill>
            <a:blip r:embed="rId4"/>
            <a:stretch>
              <a:fillRect/>
            </a:stretch>
          </p:blipFill>
          <p:spPr>
            <a:xfrm>
              <a:off x="5300323" y="5774366"/>
              <a:ext cx="2097802" cy="1083633"/>
            </a:xfrm>
            <a:prstGeom prst="rect">
              <a:avLst/>
            </a:prstGeom>
          </p:spPr>
        </p:pic>
      </p:grpSp>
      <p:pic>
        <p:nvPicPr>
          <p:cNvPr id="24" name="Elemento grafico 23" descr="Badge 1 con riempimento a tinta unita">
            <a:extLst>
              <a:ext uri="{FF2B5EF4-FFF2-40B4-BE49-F238E27FC236}">
                <a16:creationId xmlns:a16="http://schemas.microsoft.com/office/drawing/2014/main" id="{7C0DB6B7-292E-AF2B-2DFB-99F0FAF0A58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40957" y="699225"/>
            <a:ext cx="608714" cy="608714"/>
          </a:xfrm>
          <a:prstGeom prst="rect">
            <a:avLst/>
          </a:prstGeom>
        </p:spPr>
      </p:pic>
      <p:pic>
        <p:nvPicPr>
          <p:cNvPr id="26" name="Elemento grafico 25" descr="Badge con riempimento a tinta unita">
            <a:extLst>
              <a:ext uri="{FF2B5EF4-FFF2-40B4-BE49-F238E27FC236}">
                <a16:creationId xmlns:a16="http://schemas.microsoft.com/office/drawing/2014/main" id="{9871F232-3F57-DC85-274D-1F45496E122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792472" y="3737650"/>
            <a:ext cx="608715" cy="608715"/>
          </a:xfrm>
          <a:prstGeom prst="rect">
            <a:avLst/>
          </a:prstGeom>
        </p:spPr>
      </p:pic>
      <p:pic>
        <p:nvPicPr>
          <p:cNvPr id="28" name="Elemento grafico 27" descr="Badge 3 con riempimento a tinta unita">
            <a:extLst>
              <a:ext uri="{FF2B5EF4-FFF2-40B4-BE49-F238E27FC236}">
                <a16:creationId xmlns:a16="http://schemas.microsoft.com/office/drawing/2014/main" id="{52AD1EC4-D5CF-D256-D6B2-6587119531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44319" y="3277483"/>
            <a:ext cx="608716" cy="608716"/>
          </a:xfrm>
          <a:prstGeom prst="rect">
            <a:avLst/>
          </a:prstGeom>
        </p:spPr>
      </p:pic>
      <p:pic>
        <p:nvPicPr>
          <p:cNvPr id="30" name="Elemento grafico 29" descr="Badge 4 con riempimento a tinta unita">
            <a:extLst>
              <a:ext uri="{FF2B5EF4-FFF2-40B4-BE49-F238E27FC236}">
                <a16:creationId xmlns:a16="http://schemas.microsoft.com/office/drawing/2014/main" id="{1DF332A4-82E0-7A3E-369F-8BFEA04B3EC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012582" y="1587239"/>
            <a:ext cx="636127" cy="636127"/>
          </a:xfrm>
          <a:prstGeom prst="rect">
            <a:avLst/>
          </a:prstGeom>
        </p:spPr>
      </p:pic>
      <p:cxnSp>
        <p:nvCxnSpPr>
          <p:cNvPr id="3" name="Connettore diritto 2">
            <a:extLst>
              <a:ext uri="{FF2B5EF4-FFF2-40B4-BE49-F238E27FC236}">
                <a16:creationId xmlns:a16="http://schemas.microsoft.com/office/drawing/2014/main" id="{AB74F611-A40C-ADBD-C6BA-4E8A4EC74D79}"/>
              </a:ext>
            </a:extLst>
          </p:cNvPr>
          <p:cNvCxnSpPr>
            <a:cxnSpLocks/>
          </p:cNvCxnSpPr>
          <p:nvPr/>
        </p:nvCxnSpPr>
        <p:spPr>
          <a:xfrm>
            <a:off x="3020291" y="584659"/>
            <a:ext cx="6449629" cy="0"/>
          </a:xfrm>
          <a:prstGeom prst="line">
            <a:avLst/>
          </a:prstGeom>
          <a:ln>
            <a:solidFill>
              <a:srgbClr val="FFC000"/>
            </a:solidFill>
          </a:ln>
        </p:spPr>
        <p:style>
          <a:lnRef idx="2">
            <a:schemeClr val="accent1"/>
          </a:lnRef>
          <a:fillRef idx="0">
            <a:schemeClr val="accent1"/>
          </a:fillRef>
          <a:effectRef idx="1">
            <a:schemeClr val="accent1"/>
          </a:effectRef>
          <a:fontRef idx="minor">
            <a:schemeClr val="tx1"/>
          </a:fontRef>
        </p:style>
      </p:cxnSp>
      <p:pic>
        <p:nvPicPr>
          <p:cNvPr id="12" name="Elemento grafico 11" descr="Carburante contorno">
            <a:extLst>
              <a:ext uri="{FF2B5EF4-FFF2-40B4-BE49-F238E27FC236}">
                <a16:creationId xmlns:a16="http://schemas.microsoft.com/office/drawing/2014/main" id="{677D93FA-B62C-8657-8A50-657F7E5CC50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425384" y="0"/>
            <a:ext cx="766615" cy="766615"/>
          </a:xfrm>
          <a:prstGeom prst="rect">
            <a:avLst/>
          </a:prstGeom>
        </p:spPr>
      </p:pic>
      <p:pic>
        <p:nvPicPr>
          <p:cNvPr id="14" name="Elemento grafico 13" descr="Centrale elettrica contorno">
            <a:extLst>
              <a:ext uri="{FF2B5EF4-FFF2-40B4-BE49-F238E27FC236}">
                <a16:creationId xmlns:a16="http://schemas.microsoft.com/office/drawing/2014/main" id="{34711B9E-3F35-C222-A601-E8CEB4B53D9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592251" y="-73893"/>
            <a:ext cx="760150" cy="760150"/>
          </a:xfrm>
          <a:prstGeom prst="rect">
            <a:avLst/>
          </a:prstGeom>
        </p:spPr>
      </p:pic>
      <p:grpSp>
        <p:nvGrpSpPr>
          <p:cNvPr id="15" name="Gruppo 14">
            <a:extLst>
              <a:ext uri="{FF2B5EF4-FFF2-40B4-BE49-F238E27FC236}">
                <a16:creationId xmlns:a16="http://schemas.microsoft.com/office/drawing/2014/main" id="{10764E65-BD67-4511-0210-209B06AE0BAB}"/>
              </a:ext>
            </a:extLst>
          </p:cNvPr>
          <p:cNvGrpSpPr/>
          <p:nvPr/>
        </p:nvGrpSpPr>
        <p:grpSpPr>
          <a:xfrm>
            <a:off x="7860871" y="6035040"/>
            <a:ext cx="4303422" cy="822960"/>
            <a:chOff x="0" y="5851003"/>
            <a:chExt cx="4848996" cy="1006997"/>
          </a:xfrm>
        </p:grpSpPr>
        <p:pic>
          <p:nvPicPr>
            <p:cNvPr id="16" name="Immagine 15" descr="Chi siamo | Politecnico di Torino">
              <a:extLst>
                <a:ext uri="{FF2B5EF4-FFF2-40B4-BE49-F238E27FC236}">
                  <a16:creationId xmlns:a16="http://schemas.microsoft.com/office/drawing/2014/main" id="{1ECAD67A-1E21-570C-56D5-93277300DEE7}"/>
                </a:ext>
              </a:extLst>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8" name="Immagine 17" descr="Switch Engineering - Soluzioni nel Campo dell'Energia Rinnovabile">
              <a:extLst>
                <a:ext uri="{FF2B5EF4-FFF2-40B4-BE49-F238E27FC236}">
                  <a16:creationId xmlns:a16="http://schemas.microsoft.com/office/drawing/2014/main" id="{96D431F3-4227-B53A-6322-6B0DAC3A0D1A}"/>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20" name="Immagine 19" descr="capWatt (200 x 200 px) - Consorzio Italiano Biogas">
              <a:extLst>
                <a:ext uri="{FF2B5EF4-FFF2-40B4-BE49-F238E27FC236}">
                  <a16:creationId xmlns:a16="http://schemas.microsoft.com/office/drawing/2014/main" id="{4A7F2BFA-24A6-2554-96F8-4544437472DD}"/>
                </a:ext>
              </a:extLst>
            </p:cNvPr>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spTree>
    <p:extLst>
      <p:ext uri="{BB962C8B-B14F-4D97-AF65-F5344CB8AC3E}">
        <p14:creationId xmlns:p14="http://schemas.microsoft.com/office/powerpoint/2010/main" val="2605356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47EC47A-0348-6CBA-D672-5FBDDD3FE7AB}"/>
              </a:ext>
            </a:extLst>
          </p:cNvPr>
          <p:cNvSpPr>
            <a:spLocks noGrp="1"/>
          </p:cNvSpPr>
          <p:nvPr>
            <p:ph type="title"/>
          </p:nvPr>
        </p:nvSpPr>
        <p:spPr>
          <a:xfrm>
            <a:off x="608714" y="-240941"/>
            <a:ext cx="10515600" cy="1325563"/>
          </a:xfrm>
        </p:spPr>
        <p:txBody>
          <a:bodyPr/>
          <a:lstStyle/>
          <a:p>
            <a:r>
              <a:rPr lang="en-US" noProof="0" dirty="0"/>
              <a:t>The emergency torch</a:t>
            </a:r>
          </a:p>
        </p:txBody>
      </p:sp>
      <p:pic>
        <p:nvPicPr>
          <p:cNvPr id="8" name="Segnaposto contenuto 7">
            <a:extLst>
              <a:ext uri="{FF2B5EF4-FFF2-40B4-BE49-F238E27FC236}">
                <a16:creationId xmlns:a16="http://schemas.microsoft.com/office/drawing/2014/main" id="{2B3A3525-2E91-A4E7-48CD-C989FCC3B973}"/>
              </a:ext>
            </a:extLst>
          </p:cNvPr>
          <p:cNvPicPr>
            <a:picLocks noGrp="1" noChangeAspect="1"/>
          </p:cNvPicPr>
          <p:nvPr>
            <p:ph idx="1"/>
          </p:nvPr>
        </p:nvPicPr>
        <p:blipFill>
          <a:blip r:embed="rId2"/>
          <a:stretch>
            <a:fillRect/>
          </a:stretch>
        </p:blipFill>
        <p:spPr>
          <a:xfrm>
            <a:off x="236823" y="864962"/>
            <a:ext cx="2932430" cy="2152075"/>
          </a:xfrm>
          <a:prstGeom prst="rect">
            <a:avLst/>
          </a:prstGeom>
        </p:spPr>
      </p:pic>
      <p:grpSp>
        <p:nvGrpSpPr>
          <p:cNvPr id="4" name="Gruppo 3">
            <a:extLst>
              <a:ext uri="{FF2B5EF4-FFF2-40B4-BE49-F238E27FC236}">
                <a16:creationId xmlns:a16="http://schemas.microsoft.com/office/drawing/2014/main" id="{A209EBAF-2352-2704-9E04-8BBB2D9759F1}"/>
              </a:ext>
            </a:extLst>
          </p:cNvPr>
          <p:cNvGrpSpPr/>
          <p:nvPr/>
        </p:nvGrpSpPr>
        <p:grpSpPr>
          <a:xfrm>
            <a:off x="0" y="5851003"/>
            <a:ext cx="4848996" cy="1006997"/>
            <a:chOff x="0" y="5851003"/>
            <a:chExt cx="4848996" cy="1006997"/>
          </a:xfrm>
        </p:grpSpPr>
        <p:pic>
          <p:nvPicPr>
            <p:cNvPr id="5" name="Immagine 4" descr="Chi siamo | Politecnico di Torino">
              <a:extLst>
                <a:ext uri="{FF2B5EF4-FFF2-40B4-BE49-F238E27FC236}">
                  <a16:creationId xmlns:a16="http://schemas.microsoft.com/office/drawing/2014/main" id="{E683F2D1-9A9C-8817-4BB1-CE31B33A982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6" name="Immagine 5" descr="Switch Engineering - Soluzioni nel Campo dell'Energia Rinnovabile">
              <a:extLst>
                <a:ext uri="{FF2B5EF4-FFF2-40B4-BE49-F238E27FC236}">
                  <a16:creationId xmlns:a16="http://schemas.microsoft.com/office/drawing/2014/main" id="{FBD853A5-2152-BFC6-65C7-744B2C6DD45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7" name="Immagine 6" descr="capWatt (200 x 200 px) - Consorzio Italiano Biogas">
              <a:extLst>
                <a:ext uri="{FF2B5EF4-FFF2-40B4-BE49-F238E27FC236}">
                  <a16:creationId xmlns:a16="http://schemas.microsoft.com/office/drawing/2014/main" id="{136C5724-7E3A-6F28-9423-CD543904115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sp>
        <p:nvSpPr>
          <p:cNvPr id="10" name="CasellaDiTesto 9">
            <a:extLst>
              <a:ext uri="{FF2B5EF4-FFF2-40B4-BE49-F238E27FC236}">
                <a16:creationId xmlns:a16="http://schemas.microsoft.com/office/drawing/2014/main" id="{235871E8-3C89-B271-44B0-5C71374D23CD}"/>
              </a:ext>
            </a:extLst>
          </p:cNvPr>
          <p:cNvSpPr txBox="1"/>
          <p:nvPr/>
        </p:nvSpPr>
        <p:spPr>
          <a:xfrm>
            <a:off x="92598" y="3192485"/>
            <a:ext cx="6175094" cy="2031325"/>
          </a:xfrm>
          <a:prstGeom prst="rect">
            <a:avLst/>
          </a:prstGeom>
          <a:noFill/>
        </p:spPr>
        <p:txBody>
          <a:bodyPr wrap="square">
            <a:spAutoFit/>
          </a:bodyPr>
          <a:lstStyle/>
          <a:p>
            <a:r>
              <a:rPr lang="en-US" noProof="0" dirty="0"/>
              <a:t>• Estimated biogas flow rate: 1,500 Nm3/h</a:t>
            </a:r>
          </a:p>
          <a:p>
            <a:r>
              <a:rPr lang="en-US" noProof="0" dirty="0"/>
              <a:t>• Nominal torch biogas flow rate: 1,900 Nm3/h</a:t>
            </a:r>
          </a:p>
          <a:p>
            <a:r>
              <a:rPr lang="en-US" noProof="0" dirty="0"/>
              <a:t>• Methane content in biogas: 40-80%</a:t>
            </a:r>
          </a:p>
          <a:p>
            <a:r>
              <a:rPr lang="en-US" noProof="0" dirty="0"/>
              <a:t>• Biogas pressure: 10/35 mbar</a:t>
            </a:r>
          </a:p>
          <a:p>
            <a:r>
              <a:rPr lang="en-US" noProof="0" dirty="0"/>
              <a:t>• Burning temperature: ≥ 1,000°C</a:t>
            </a:r>
          </a:p>
          <a:p>
            <a:r>
              <a:rPr lang="en-US" noProof="0" dirty="0"/>
              <a:t>• Smoke outlet height: 8 m</a:t>
            </a:r>
          </a:p>
          <a:p>
            <a:r>
              <a:rPr lang="en-US" noProof="0" dirty="0"/>
              <a:t>• Gas residence time in the room: &gt;0.3 s</a:t>
            </a:r>
          </a:p>
        </p:txBody>
      </p:sp>
      <p:sp>
        <p:nvSpPr>
          <p:cNvPr id="12" name="CasellaDiTesto 11">
            <a:extLst>
              <a:ext uri="{FF2B5EF4-FFF2-40B4-BE49-F238E27FC236}">
                <a16:creationId xmlns:a16="http://schemas.microsoft.com/office/drawing/2014/main" id="{C36B0670-6CBF-49A8-671C-C98F3D64A335}"/>
              </a:ext>
            </a:extLst>
          </p:cNvPr>
          <p:cNvSpPr txBox="1"/>
          <p:nvPr/>
        </p:nvSpPr>
        <p:spPr>
          <a:xfrm>
            <a:off x="0" y="5188076"/>
            <a:ext cx="7917083" cy="923330"/>
          </a:xfrm>
          <a:prstGeom prst="rect">
            <a:avLst/>
          </a:prstGeom>
          <a:noFill/>
        </p:spPr>
        <p:txBody>
          <a:bodyPr wrap="square">
            <a:spAutoFit/>
          </a:bodyPr>
          <a:lstStyle/>
          <a:p>
            <a:r>
              <a:rPr lang="en-US" noProof="0" dirty="0"/>
              <a:t>The purpose of the torch is to empty the anaerobic digestion tanks from the biogas produced, it will take approximately 4 hours, thus satisfying the 6 hours emptying time, as per the regional obligation.</a:t>
            </a:r>
          </a:p>
        </p:txBody>
      </p:sp>
      <p:pic>
        <p:nvPicPr>
          <p:cNvPr id="14" name="Immagine 13">
            <a:extLst>
              <a:ext uri="{FF2B5EF4-FFF2-40B4-BE49-F238E27FC236}">
                <a16:creationId xmlns:a16="http://schemas.microsoft.com/office/drawing/2014/main" id="{14016A4D-2C9C-704F-7D82-5A2DA42E2456}"/>
              </a:ext>
            </a:extLst>
          </p:cNvPr>
          <p:cNvPicPr>
            <a:picLocks noChangeAspect="1"/>
          </p:cNvPicPr>
          <p:nvPr/>
        </p:nvPicPr>
        <p:blipFill>
          <a:blip r:embed="rId6"/>
          <a:stretch>
            <a:fillRect/>
          </a:stretch>
        </p:blipFill>
        <p:spPr>
          <a:xfrm>
            <a:off x="5695937" y="385247"/>
            <a:ext cx="1431959" cy="4457549"/>
          </a:xfrm>
          <a:prstGeom prst="rect">
            <a:avLst/>
          </a:prstGeom>
        </p:spPr>
      </p:pic>
      <p:pic>
        <p:nvPicPr>
          <p:cNvPr id="16" name="Immagine 15">
            <a:extLst>
              <a:ext uri="{FF2B5EF4-FFF2-40B4-BE49-F238E27FC236}">
                <a16:creationId xmlns:a16="http://schemas.microsoft.com/office/drawing/2014/main" id="{DAD26733-8755-9595-48E4-E111A4F2109C}"/>
              </a:ext>
            </a:extLst>
          </p:cNvPr>
          <p:cNvPicPr>
            <a:picLocks noChangeAspect="1"/>
          </p:cNvPicPr>
          <p:nvPr/>
        </p:nvPicPr>
        <p:blipFill>
          <a:blip r:embed="rId7"/>
          <a:stretch>
            <a:fillRect/>
          </a:stretch>
        </p:blipFill>
        <p:spPr>
          <a:xfrm>
            <a:off x="7782046" y="0"/>
            <a:ext cx="4409953" cy="6858000"/>
          </a:xfrm>
          <a:prstGeom prst="rect">
            <a:avLst/>
          </a:prstGeom>
        </p:spPr>
      </p:pic>
      <p:pic>
        <p:nvPicPr>
          <p:cNvPr id="17" name="Elemento grafico 16" descr="Badge 1 con riempimento a tinta unita">
            <a:extLst>
              <a:ext uri="{FF2B5EF4-FFF2-40B4-BE49-F238E27FC236}">
                <a16:creationId xmlns:a16="http://schemas.microsoft.com/office/drawing/2014/main" id="{7DCBFA3B-DDD3-0A45-A9AA-7F12B9BBEEA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117484"/>
            <a:ext cx="608714" cy="608714"/>
          </a:xfrm>
          <a:prstGeom prst="rect">
            <a:avLst/>
          </a:prstGeom>
        </p:spPr>
      </p:pic>
    </p:spTree>
    <p:extLst>
      <p:ext uri="{BB962C8B-B14F-4D97-AF65-F5344CB8AC3E}">
        <p14:creationId xmlns:p14="http://schemas.microsoft.com/office/powerpoint/2010/main" val="23431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F82F39-59E2-9DE5-C753-E8A0EF80C058}"/>
              </a:ext>
            </a:extLst>
          </p:cNvPr>
          <p:cNvSpPr>
            <a:spLocks noGrp="1"/>
          </p:cNvSpPr>
          <p:nvPr>
            <p:ph type="title"/>
          </p:nvPr>
        </p:nvSpPr>
        <p:spPr>
          <a:xfrm>
            <a:off x="608715" y="-223336"/>
            <a:ext cx="10515600" cy="1325563"/>
          </a:xfrm>
        </p:spPr>
        <p:txBody>
          <a:bodyPr/>
          <a:lstStyle/>
          <a:p>
            <a:r>
              <a:rPr lang="en-US" noProof="0" dirty="0"/>
              <a:t>The Biogas Treatment unit</a:t>
            </a:r>
          </a:p>
        </p:txBody>
      </p:sp>
      <p:sp>
        <p:nvSpPr>
          <p:cNvPr id="3" name="Segnaposto contenuto 2">
            <a:extLst>
              <a:ext uri="{FF2B5EF4-FFF2-40B4-BE49-F238E27FC236}">
                <a16:creationId xmlns:a16="http://schemas.microsoft.com/office/drawing/2014/main" id="{159F6BE5-ADD6-2828-CC45-9D28CC4F681C}"/>
              </a:ext>
            </a:extLst>
          </p:cNvPr>
          <p:cNvSpPr>
            <a:spLocks noGrp="1"/>
          </p:cNvSpPr>
          <p:nvPr>
            <p:ph idx="1"/>
          </p:nvPr>
        </p:nvSpPr>
        <p:spPr>
          <a:xfrm>
            <a:off x="0" y="785519"/>
            <a:ext cx="12192000" cy="3464005"/>
          </a:xfrm>
        </p:spPr>
        <p:txBody>
          <a:bodyPr>
            <a:normAutofit/>
          </a:bodyPr>
          <a:lstStyle/>
          <a:p>
            <a:pPr marL="0" indent="0" algn="just">
              <a:buNone/>
            </a:pPr>
            <a:r>
              <a:rPr lang="en-US" sz="2400" noProof="0" dirty="0"/>
              <a:t>Before being used, biogas undergoes a series of treatments in order to eliminate hydrogen </a:t>
            </a:r>
            <a:r>
              <a:rPr lang="en-US" sz="2400" noProof="0" dirty="0" err="1"/>
              <a:t>sulphide</a:t>
            </a:r>
            <a:r>
              <a:rPr lang="en-US" sz="2400" noProof="0" dirty="0"/>
              <a:t>, water </a:t>
            </a:r>
            <a:r>
              <a:rPr lang="en-US" sz="2400" noProof="0" dirty="0" err="1"/>
              <a:t>vapour</a:t>
            </a:r>
            <a:r>
              <a:rPr lang="en-US" sz="2400" noProof="0" dirty="0"/>
              <a:t> and all impurities that can create problems during its subsequent uses. To eliminate some of the hydrogen sulfide, a knockdown tower is used where oxidoreductive reactions take place. </a:t>
            </a:r>
          </a:p>
          <a:p>
            <a:pPr marL="0" indent="0" algn="just">
              <a:buNone/>
            </a:pPr>
            <a:r>
              <a:rPr lang="en-US" sz="2400" noProof="0" dirty="0"/>
              <a:t>The biogas stream is sent to a tower where it is washed </a:t>
            </a:r>
            <a:r>
              <a:rPr lang="en-US" sz="2400" noProof="0" dirty="0" err="1"/>
              <a:t>countercurrently</a:t>
            </a:r>
            <a:r>
              <a:rPr lang="en-US" sz="2400" noProof="0" dirty="0"/>
              <a:t> by a chemical solution containing soda which is evenly distributed via a system of atomizing nozzles. The liquid obtained is rich in sulfur-containing compounds and is sent to a specific machine that allows the regeneration of the solution used in the desulfurization tower.</a:t>
            </a:r>
          </a:p>
        </p:txBody>
      </p:sp>
      <p:pic>
        <p:nvPicPr>
          <p:cNvPr id="5" name="Elemento grafico 4" descr="Badge con riempimento a tinta unita">
            <a:extLst>
              <a:ext uri="{FF2B5EF4-FFF2-40B4-BE49-F238E27FC236}">
                <a16:creationId xmlns:a16="http://schemas.microsoft.com/office/drawing/2014/main" id="{50C94310-F34C-F493-C941-28AA5BFE2A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54066"/>
            <a:ext cx="608715" cy="608715"/>
          </a:xfrm>
          <a:prstGeom prst="rect">
            <a:avLst/>
          </a:prstGeom>
        </p:spPr>
      </p:pic>
      <p:pic>
        <p:nvPicPr>
          <p:cNvPr id="8" name="Immagine 7">
            <a:extLst>
              <a:ext uri="{FF2B5EF4-FFF2-40B4-BE49-F238E27FC236}">
                <a16:creationId xmlns:a16="http://schemas.microsoft.com/office/drawing/2014/main" id="{2B2A5C2D-E8E3-933F-F4D0-DD2B69B46C6B}"/>
              </a:ext>
            </a:extLst>
          </p:cNvPr>
          <p:cNvPicPr>
            <a:picLocks noChangeAspect="1"/>
          </p:cNvPicPr>
          <p:nvPr/>
        </p:nvPicPr>
        <p:blipFill>
          <a:blip r:embed="rId4"/>
          <a:stretch>
            <a:fillRect/>
          </a:stretch>
        </p:blipFill>
        <p:spPr>
          <a:xfrm>
            <a:off x="8131092" y="3932816"/>
            <a:ext cx="4060908" cy="2925184"/>
          </a:xfrm>
          <a:prstGeom prst="rect">
            <a:avLst/>
          </a:prstGeom>
        </p:spPr>
      </p:pic>
      <p:pic>
        <p:nvPicPr>
          <p:cNvPr id="10" name="Immagine 9">
            <a:extLst>
              <a:ext uri="{FF2B5EF4-FFF2-40B4-BE49-F238E27FC236}">
                <a16:creationId xmlns:a16="http://schemas.microsoft.com/office/drawing/2014/main" id="{0AFC021D-125D-603E-EE1D-88E59766BBDE}"/>
              </a:ext>
            </a:extLst>
          </p:cNvPr>
          <p:cNvPicPr>
            <a:picLocks noChangeAspect="1"/>
          </p:cNvPicPr>
          <p:nvPr/>
        </p:nvPicPr>
        <p:blipFill>
          <a:blip r:embed="rId5"/>
          <a:stretch>
            <a:fillRect/>
          </a:stretch>
        </p:blipFill>
        <p:spPr>
          <a:xfrm>
            <a:off x="0" y="3901494"/>
            <a:ext cx="5173884" cy="2956506"/>
          </a:xfrm>
          <a:prstGeom prst="rect">
            <a:avLst/>
          </a:prstGeom>
        </p:spPr>
      </p:pic>
      <p:pic>
        <p:nvPicPr>
          <p:cNvPr id="6" name="Immagine 5">
            <a:extLst>
              <a:ext uri="{FF2B5EF4-FFF2-40B4-BE49-F238E27FC236}">
                <a16:creationId xmlns:a16="http://schemas.microsoft.com/office/drawing/2014/main" id="{1C7ADD7C-0A49-7EDD-AB69-C777F92DB81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34306" y="4501961"/>
            <a:ext cx="2796786" cy="2356037"/>
          </a:xfrm>
          <a:prstGeom prst="rect">
            <a:avLst/>
          </a:prstGeom>
        </p:spPr>
      </p:pic>
      <p:grpSp>
        <p:nvGrpSpPr>
          <p:cNvPr id="4" name="Gruppo 3">
            <a:extLst>
              <a:ext uri="{FF2B5EF4-FFF2-40B4-BE49-F238E27FC236}">
                <a16:creationId xmlns:a16="http://schemas.microsoft.com/office/drawing/2014/main" id="{ABB8927E-E6FA-4EAA-292E-48A1BACC548F}"/>
              </a:ext>
            </a:extLst>
          </p:cNvPr>
          <p:cNvGrpSpPr/>
          <p:nvPr/>
        </p:nvGrpSpPr>
        <p:grpSpPr>
          <a:xfrm>
            <a:off x="7888578" y="-5994"/>
            <a:ext cx="4303422" cy="822960"/>
            <a:chOff x="0" y="5851003"/>
            <a:chExt cx="4848996" cy="1006997"/>
          </a:xfrm>
        </p:grpSpPr>
        <p:pic>
          <p:nvPicPr>
            <p:cNvPr id="7" name="Immagine 6" descr="Chi siamo | Politecnico di Torino">
              <a:extLst>
                <a:ext uri="{FF2B5EF4-FFF2-40B4-BE49-F238E27FC236}">
                  <a16:creationId xmlns:a16="http://schemas.microsoft.com/office/drawing/2014/main" id="{9762ED00-8FF8-E0B2-644D-1C49E9C795DF}"/>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9" name="Immagine 8" descr="Switch Engineering - Soluzioni nel Campo dell'Energia Rinnovabile">
              <a:extLst>
                <a:ext uri="{FF2B5EF4-FFF2-40B4-BE49-F238E27FC236}">
                  <a16:creationId xmlns:a16="http://schemas.microsoft.com/office/drawing/2014/main" id="{03BB12EC-8853-A0DF-BE39-CACD85D83FDD}"/>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5" name="Immagine 14" descr="capWatt (200 x 200 px) - Consorzio Italiano Biogas">
              <a:extLst>
                <a:ext uri="{FF2B5EF4-FFF2-40B4-BE49-F238E27FC236}">
                  <a16:creationId xmlns:a16="http://schemas.microsoft.com/office/drawing/2014/main" id="{D7CDA9A3-37C7-9EBA-BAFA-FC679DA17B19}"/>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spTree>
    <p:extLst>
      <p:ext uri="{BB962C8B-B14F-4D97-AF65-F5344CB8AC3E}">
        <p14:creationId xmlns:p14="http://schemas.microsoft.com/office/powerpoint/2010/main" val="122384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11A952-D6B1-56A7-E37B-B39028EA64BB}"/>
              </a:ext>
            </a:extLst>
          </p:cNvPr>
          <p:cNvSpPr>
            <a:spLocks noGrp="1"/>
          </p:cNvSpPr>
          <p:nvPr>
            <p:ph type="title"/>
          </p:nvPr>
        </p:nvSpPr>
        <p:spPr>
          <a:xfrm>
            <a:off x="608716" y="-304359"/>
            <a:ext cx="10515600" cy="1325563"/>
          </a:xfrm>
        </p:spPr>
        <p:txBody>
          <a:bodyPr/>
          <a:lstStyle/>
          <a:p>
            <a:r>
              <a:rPr lang="en-US" noProof="0" dirty="0"/>
              <a:t>The Upgrading</a:t>
            </a:r>
          </a:p>
        </p:txBody>
      </p:sp>
      <p:pic>
        <p:nvPicPr>
          <p:cNvPr id="4" name="Segnaposto contenuto 3">
            <a:extLst>
              <a:ext uri="{FF2B5EF4-FFF2-40B4-BE49-F238E27FC236}">
                <a16:creationId xmlns:a16="http://schemas.microsoft.com/office/drawing/2014/main" id="{E627DF39-7A68-8A1E-CDBB-C6E72D53E807}"/>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903158" y="596999"/>
            <a:ext cx="7288842" cy="1608827"/>
          </a:xfrm>
          <a:prstGeom prst="rect">
            <a:avLst/>
          </a:prstGeom>
        </p:spPr>
      </p:pic>
      <p:pic>
        <p:nvPicPr>
          <p:cNvPr id="5" name="Elemento grafico 4" descr="Badge 3 con riempimento a tinta unita">
            <a:extLst>
              <a:ext uri="{FF2B5EF4-FFF2-40B4-BE49-F238E27FC236}">
                <a16:creationId xmlns:a16="http://schemas.microsoft.com/office/drawing/2014/main" id="{410E4060-BFF1-D839-E802-2A848C3B72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54065"/>
            <a:ext cx="608716" cy="608716"/>
          </a:xfrm>
          <a:prstGeom prst="rect">
            <a:avLst/>
          </a:prstGeom>
        </p:spPr>
      </p:pic>
      <p:pic>
        <p:nvPicPr>
          <p:cNvPr id="7" name="Immagine 6">
            <a:extLst>
              <a:ext uri="{FF2B5EF4-FFF2-40B4-BE49-F238E27FC236}">
                <a16:creationId xmlns:a16="http://schemas.microsoft.com/office/drawing/2014/main" id="{552BF7DC-4C6E-CA47-0F3E-8D03E6AF99FA}"/>
              </a:ext>
            </a:extLst>
          </p:cNvPr>
          <p:cNvPicPr>
            <a:picLocks noChangeAspect="1"/>
          </p:cNvPicPr>
          <p:nvPr/>
        </p:nvPicPr>
        <p:blipFill>
          <a:blip r:embed="rId5"/>
          <a:stretch>
            <a:fillRect/>
          </a:stretch>
        </p:blipFill>
        <p:spPr>
          <a:xfrm>
            <a:off x="4903158" y="2205826"/>
            <a:ext cx="7288842" cy="3711262"/>
          </a:xfrm>
          <a:prstGeom prst="rect">
            <a:avLst/>
          </a:prstGeom>
        </p:spPr>
      </p:pic>
      <p:graphicFrame>
        <p:nvGraphicFramePr>
          <p:cNvPr id="15" name="Tabella 14">
            <a:extLst>
              <a:ext uri="{FF2B5EF4-FFF2-40B4-BE49-F238E27FC236}">
                <a16:creationId xmlns:a16="http://schemas.microsoft.com/office/drawing/2014/main" id="{BEE8E935-A97D-BB09-CB5E-2D28D300B5BF}"/>
              </a:ext>
            </a:extLst>
          </p:cNvPr>
          <p:cNvGraphicFramePr>
            <a:graphicFrameLocks noGrp="1"/>
          </p:cNvGraphicFramePr>
          <p:nvPr>
            <p:extLst>
              <p:ext uri="{D42A27DB-BD31-4B8C-83A1-F6EECF244321}">
                <p14:modId xmlns:p14="http://schemas.microsoft.com/office/powerpoint/2010/main" val="1074772418"/>
              </p:ext>
            </p:extLst>
          </p:nvPr>
        </p:nvGraphicFramePr>
        <p:xfrm>
          <a:off x="358814" y="662781"/>
          <a:ext cx="4015451" cy="2194001"/>
        </p:xfrm>
        <a:graphic>
          <a:graphicData uri="http://schemas.openxmlformats.org/drawingml/2006/table">
            <a:tbl>
              <a:tblPr firstRow="1" firstCol="1" bandRow="1">
                <a:tableStyleId>{5C22544A-7EE6-4342-B048-85BDC9FD1C3A}</a:tableStyleId>
              </a:tblPr>
              <a:tblGrid>
                <a:gridCol w="1532372">
                  <a:extLst>
                    <a:ext uri="{9D8B030D-6E8A-4147-A177-3AD203B41FA5}">
                      <a16:colId xmlns:a16="http://schemas.microsoft.com/office/drawing/2014/main" val="2990642890"/>
                    </a:ext>
                  </a:extLst>
                </a:gridCol>
                <a:gridCol w="1343449">
                  <a:extLst>
                    <a:ext uri="{9D8B030D-6E8A-4147-A177-3AD203B41FA5}">
                      <a16:colId xmlns:a16="http://schemas.microsoft.com/office/drawing/2014/main" val="965429315"/>
                    </a:ext>
                  </a:extLst>
                </a:gridCol>
                <a:gridCol w="1139630">
                  <a:extLst>
                    <a:ext uri="{9D8B030D-6E8A-4147-A177-3AD203B41FA5}">
                      <a16:colId xmlns:a16="http://schemas.microsoft.com/office/drawing/2014/main" val="2159732046"/>
                    </a:ext>
                  </a:extLst>
                </a:gridCol>
              </a:tblGrid>
              <a:tr h="216856">
                <a:tc>
                  <a:txBody>
                    <a:bodyPr/>
                    <a:lstStyle/>
                    <a:p>
                      <a:pPr algn="ctr">
                        <a:lnSpc>
                          <a:spcPct val="150000"/>
                        </a:lnSpc>
                        <a:buNone/>
                      </a:pPr>
                      <a:r>
                        <a:rPr lang="en-US" sz="1000" noProof="0" dirty="0">
                          <a:effectLst/>
                        </a:rPr>
                        <a:t>Variable</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Project values</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UoM</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92342211"/>
                  </a:ext>
                </a:extLst>
              </a:tr>
              <a:tr h="216856">
                <a:tc>
                  <a:txBody>
                    <a:bodyPr/>
                    <a:lstStyle/>
                    <a:p>
                      <a:pPr algn="ctr">
                        <a:lnSpc>
                          <a:spcPct val="150000"/>
                        </a:lnSpc>
                        <a:buNone/>
                      </a:pPr>
                      <a:r>
                        <a:rPr lang="en-US" sz="1000" noProof="0" dirty="0">
                          <a:effectLst/>
                        </a:rPr>
                        <a:t>Temperature</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35</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°C</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45079309"/>
                  </a:ext>
                </a:extLst>
              </a:tr>
              <a:tr h="216856">
                <a:tc>
                  <a:txBody>
                    <a:bodyPr/>
                    <a:lstStyle/>
                    <a:p>
                      <a:pPr algn="ctr">
                        <a:lnSpc>
                          <a:spcPct val="150000"/>
                        </a:lnSpc>
                        <a:buNone/>
                      </a:pPr>
                      <a:r>
                        <a:rPr lang="en-US" sz="1000" noProof="0" dirty="0">
                          <a:effectLst/>
                        </a:rPr>
                        <a:t>Pressure</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5</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mbar (g)</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66663754"/>
                  </a:ext>
                </a:extLst>
              </a:tr>
              <a:tr h="216856">
                <a:tc>
                  <a:txBody>
                    <a:bodyPr/>
                    <a:lstStyle/>
                    <a:p>
                      <a:pPr algn="ctr">
                        <a:lnSpc>
                          <a:spcPct val="150000"/>
                        </a:lnSpc>
                        <a:buNone/>
                      </a:pPr>
                      <a:r>
                        <a:rPr lang="en-US" sz="1000" noProof="0" dirty="0">
                          <a:effectLst/>
                        </a:rPr>
                        <a:t>State of H</a:t>
                      </a:r>
                      <a:r>
                        <a:rPr lang="en-US" sz="1000" baseline="-25000" noProof="0" dirty="0">
                          <a:effectLst/>
                        </a:rPr>
                        <a:t>2</a:t>
                      </a:r>
                      <a:r>
                        <a:rPr lang="en-US" sz="1000" noProof="0" dirty="0">
                          <a:effectLst/>
                        </a:rPr>
                        <a:t>0</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err="1">
                          <a:effectLst/>
                        </a:rPr>
                        <a:t>sature</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 </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11889062"/>
                  </a:ext>
                </a:extLst>
              </a:tr>
              <a:tr h="459153">
                <a:tc>
                  <a:txBody>
                    <a:bodyPr/>
                    <a:lstStyle/>
                    <a:p>
                      <a:pPr algn="ctr">
                        <a:lnSpc>
                          <a:spcPct val="150000"/>
                        </a:lnSpc>
                        <a:buNone/>
                      </a:pPr>
                      <a:r>
                        <a:rPr lang="en-US" sz="1000" noProof="0" dirty="0">
                          <a:effectLst/>
                        </a:rPr>
                        <a:t>Maximum wet biogas flow rate</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710</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Nm</a:t>
                      </a:r>
                      <a:r>
                        <a:rPr lang="en-US" sz="1000" baseline="30000" noProof="0" dirty="0">
                          <a:effectLst/>
                        </a:rPr>
                        <a:t>3</a:t>
                      </a:r>
                      <a:r>
                        <a:rPr lang="en-US" sz="1000" noProof="0" dirty="0">
                          <a:effectLst/>
                        </a:rPr>
                        <a:t>/h</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3659647"/>
                  </a:ext>
                </a:extLst>
              </a:tr>
              <a:tr h="216856">
                <a:tc>
                  <a:txBody>
                    <a:bodyPr/>
                    <a:lstStyle/>
                    <a:p>
                      <a:pPr algn="ctr">
                        <a:lnSpc>
                          <a:spcPct val="150000"/>
                        </a:lnSpc>
                        <a:buNone/>
                      </a:pPr>
                      <a:r>
                        <a:rPr lang="en-US" sz="1000" noProof="0" dirty="0">
                          <a:effectLst/>
                        </a:rPr>
                        <a:t>CH</a:t>
                      </a:r>
                      <a:r>
                        <a:rPr lang="en-US" sz="1000" baseline="-25000" noProof="0" dirty="0">
                          <a:effectLst/>
                        </a:rPr>
                        <a:t>4 </a:t>
                      </a:r>
                      <a:r>
                        <a:rPr lang="en-US" sz="1000" noProof="0" dirty="0">
                          <a:effectLst/>
                        </a:rPr>
                        <a:t>content</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50-60</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 V/V (=%mol)</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93294175"/>
                  </a:ext>
                </a:extLst>
              </a:tr>
              <a:tr h="216856">
                <a:tc>
                  <a:txBody>
                    <a:bodyPr/>
                    <a:lstStyle/>
                    <a:p>
                      <a:pPr algn="ctr">
                        <a:lnSpc>
                          <a:spcPct val="150000"/>
                        </a:lnSpc>
                        <a:buNone/>
                      </a:pPr>
                      <a:r>
                        <a:rPr lang="en-US" sz="1000" noProof="0" dirty="0">
                          <a:effectLst/>
                        </a:rPr>
                        <a:t>N</a:t>
                      </a:r>
                      <a:r>
                        <a:rPr lang="en-US" sz="1000" baseline="-25000" noProof="0" dirty="0">
                          <a:effectLst/>
                        </a:rPr>
                        <a:t>2 </a:t>
                      </a:r>
                      <a:r>
                        <a:rPr lang="en-US" sz="1000" noProof="0" dirty="0">
                          <a:effectLst/>
                        </a:rPr>
                        <a:t>content</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&lt; 0,8</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 V/V (=%mol)</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5967270"/>
                  </a:ext>
                </a:extLst>
              </a:tr>
              <a:tr h="216856">
                <a:tc>
                  <a:txBody>
                    <a:bodyPr/>
                    <a:lstStyle/>
                    <a:p>
                      <a:pPr algn="ctr">
                        <a:lnSpc>
                          <a:spcPct val="150000"/>
                        </a:lnSpc>
                        <a:buNone/>
                      </a:pPr>
                      <a:r>
                        <a:rPr lang="en-US" sz="1000" noProof="0" dirty="0">
                          <a:effectLst/>
                        </a:rPr>
                        <a:t>O</a:t>
                      </a:r>
                      <a:r>
                        <a:rPr lang="en-US" sz="1000" baseline="-25000" noProof="0" dirty="0">
                          <a:effectLst/>
                        </a:rPr>
                        <a:t>2 </a:t>
                      </a:r>
                      <a:r>
                        <a:rPr lang="en-US" sz="1000" noProof="0" dirty="0">
                          <a:effectLst/>
                        </a:rPr>
                        <a:t>content</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&lt; 0,6</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 V/V (=%mol)</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88457506"/>
                  </a:ext>
                </a:extLst>
              </a:tr>
              <a:tr h="216856">
                <a:tc>
                  <a:txBody>
                    <a:bodyPr/>
                    <a:lstStyle/>
                    <a:p>
                      <a:pPr algn="ctr">
                        <a:lnSpc>
                          <a:spcPct val="150000"/>
                        </a:lnSpc>
                        <a:buNone/>
                      </a:pPr>
                      <a:r>
                        <a:rPr lang="en-US" sz="1000" noProof="0" dirty="0">
                          <a:effectLst/>
                        </a:rPr>
                        <a:t>CO</a:t>
                      </a:r>
                      <a:r>
                        <a:rPr lang="en-US" sz="1000" baseline="-25000" noProof="0" dirty="0">
                          <a:effectLst/>
                        </a:rPr>
                        <a:t>2 </a:t>
                      </a:r>
                      <a:r>
                        <a:rPr lang="en-US" sz="1000" noProof="0" dirty="0">
                          <a:effectLst/>
                        </a:rPr>
                        <a:t>content</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40-50</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 V/V (=%mol)</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74496468"/>
                  </a:ext>
                </a:extLst>
              </a:tr>
            </a:tbl>
          </a:graphicData>
        </a:graphic>
      </p:graphicFrame>
      <p:graphicFrame>
        <p:nvGraphicFramePr>
          <p:cNvPr id="16" name="Tabella 15">
            <a:extLst>
              <a:ext uri="{FF2B5EF4-FFF2-40B4-BE49-F238E27FC236}">
                <a16:creationId xmlns:a16="http://schemas.microsoft.com/office/drawing/2014/main" id="{1E7F8B34-2293-479E-7AFB-177FD6218778}"/>
              </a:ext>
            </a:extLst>
          </p:cNvPr>
          <p:cNvGraphicFramePr>
            <a:graphicFrameLocks noGrp="1"/>
          </p:cNvGraphicFramePr>
          <p:nvPr>
            <p:extLst>
              <p:ext uri="{D42A27DB-BD31-4B8C-83A1-F6EECF244321}">
                <p14:modId xmlns:p14="http://schemas.microsoft.com/office/powerpoint/2010/main" val="3708269650"/>
              </p:ext>
            </p:extLst>
          </p:nvPr>
        </p:nvGraphicFramePr>
        <p:xfrm>
          <a:off x="358815" y="3547044"/>
          <a:ext cx="4015451" cy="2194001"/>
        </p:xfrm>
        <a:graphic>
          <a:graphicData uri="http://schemas.openxmlformats.org/drawingml/2006/table">
            <a:tbl>
              <a:tblPr firstRow="1" firstCol="1" bandRow="1">
                <a:tableStyleId>{5C22544A-7EE6-4342-B048-85BDC9FD1C3A}</a:tableStyleId>
              </a:tblPr>
              <a:tblGrid>
                <a:gridCol w="1388992">
                  <a:extLst>
                    <a:ext uri="{9D8B030D-6E8A-4147-A177-3AD203B41FA5}">
                      <a16:colId xmlns:a16="http://schemas.microsoft.com/office/drawing/2014/main" val="1775380432"/>
                    </a:ext>
                  </a:extLst>
                </a:gridCol>
                <a:gridCol w="1391799">
                  <a:extLst>
                    <a:ext uri="{9D8B030D-6E8A-4147-A177-3AD203B41FA5}">
                      <a16:colId xmlns:a16="http://schemas.microsoft.com/office/drawing/2014/main" val="3001967031"/>
                    </a:ext>
                  </a:extLst>
                </a:gridCol>
                <a:gridCol w="1234660">
                  <a:extLst>
                    <a:ext uri="{9D8B030D-6E8A-4147-A177-3AD203B41FA5}">
                      <a16:colId xmlns:a16="http://schemas.microsoft.com/office/drawing/2014/main" val="3577999249"/>
                    </a:ext>
                  </a:extLst>
                </a:gridCol>
              </a:tblGrid>
              <a:tr h="216856">
                <a:tc>
                  <a:txBody>
                    <a:bodyPr/>
                    <a:lstStyle/>
                    <a:p>
                      <a:pPr algn="ctr">
                        <a:lnSpc>
                          <a:spcPct val="150000"/>
                        </a:lnSpc>
                        <a:buNone/>
                      </a:pPr>
                      <a:r>
                        <a:rPr lang="en-US" sz="1000" noProof="0" dirty="0">
                          <a:effectLst/>
                        </a:rPr>
                        <a:t>Variable</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Project values</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UoM</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41380895"/>
                  </a:ext>
                </a:extLst>
              </a:tr>
              <a:tr h="216856">
                <a:tc>
                  <a:txBody>
                    <a:bodyPr/>
                    <a:lstStyle/>
                    <a:p>
                      <a:pPr algn="ctr">
                        <a:lnSpc>
                          <a:spcPct val="150000"/>
                        </a:lnSpc>
                        <a:buNone/>
                      </a:pPr>
                      <a:r>
                        <a:rPr lang="en-US" sz="1000" noProof="0" dirty="0">
                          <a:effectLst/>
                        </a:rPr>
                        <a:t>Temperature</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30</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°C</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86082395"/>
                  </a:ext>
                </a:extLst>
              </a:tr>
              <a:tr h="216856">
                <a:tc>
                  <a:txBody>
                    <a:bodyPr/>
                    <a:lstStyle/>
                    <a:p>
                      <a:pPr algn="ctr">
                        <a:lnSpc>
                          <a:spcPct val="150000"/>
                        </a:lnSpc>
                        <a:buNone/>
                      </a:pPr>
                      <a:r>
                        <a:rPr lang="en-US" sz="1000" noProof="0" dirty="0">
                          <a:effectLst/>
                        </a:rPr>
                        <a:t>Pressure</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15</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bar (g)</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62010535"/>
                  </a:ext>
                </a:extLst>
              </a:tr>
              <a:tr h="459153">
                <a:tc>
                  <a:txBody>
                    <a:bodyPr/>
                    <a:lstStyle/>
                    <a:p>
                      <a:pPr algn="ctr">
                        <a:lnSpc>
                          <a:spcPct val="150000"/>
                        </a:lnSpc>
                        <a:buNone/>
                      </a:pPr>
                      <a:r>
                        <a:rPr lang="en-US" sz="1000" noProof="0" dirty="0">
                          <a:effectLst/>
                        </a:rPr>
                        <a:t>Max BioCH4 flow rate</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750</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Sm</a:t>
                      </a:r>
                      <a:r>
                        <a:rPr lang="en-US" sz="1000" baseline="30000" noProof="0" dirty="0">
                          <a:effectLst/>
                        </a:rPr>
                        <a:t>3</a:t>
                      </a:r>
                      <a:r>
                        <a:rPr lang="en-US" sz="1000" noProof="0" dirty="0">
                          <a:effectLst/>
                        </a:rPr>
                        <a:t>/h</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08238045"/>
                  </a:ext>
                </a:extLst>
              </a:tr>
              <a:tr h="216856">
                <a:tc>
                  <a:txBody>
                    <a:bodyPr/>
                    <a:lstStyle/>
                    <a:p>
                      <a:pPr algn="ctr">
                        <a:lnSpc>
                          <a:spcPct val="150000"/>
                        </a:lnSpc>
                        <a:buNone/>
                      </a:pPr>
                      <a:r>
                        <a:rPr lang="en-US" sz="1000" noProof="0" dirty="0">
                          <a:effectLst/>
                        </a:rPr>
                        <a:t>CH</a:t>
                      </a:r>
                      <a:r>
                        <a:rPr lang="en-US" sz="1000" baseline="-25000" noProof="0" dirty="0">
                          <a:effectLst/>
                        </a:rPr>
                        <a:t>4 </a:t>
                      </a:r>
                      <a:r>
                        <a:rPr lang="en-US" sz="1000" noProof="0" dirty="0">
                          <a:effectLst/>
                        </a:rPr>
                        <a:t>content</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&gt;99</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 V/V (=%mol)</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3002526"/>
                  </a:ext>
                </a:extLst>
              </a:tr>
              <a:tr h="216856">
                <a:tc>
                  <a:txBody>
                    <a:bodyPr/>
                    <a:lstStyle/>
                    <a:p>
                      <a:pPr algn="ctr">
                        <a:lnSpc>
                          <a:spcPct val="150000"/>
                        </a:lnSpc>
                        <a:buNone/>
                      </a:pPr>
                      <a:r>
                        <a:rPr lang="en-US" sz="1000" noProof="0" dirty="0">
                          <a:effectLst/>
                        </a:rPr>
                        <a:t>CO</a:t>
                      </a:r>
                      <a:r>
                        <a:rPr lang="en-US" sz="1000" baseline="-25000" noProof="0" dirty="0">
                          <a:effectLst/>
                        </a:rPr>
                        <a:t>2 </a:t>
                      </a:r>
                      <a:r>
                        <a:rPr lang="en-US" sz="1000" noProof="0" dirty="0">
                          <a:effectLst/>
                        </a:rPr>
                        <a:t>content</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&lt;1</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 V/V (=%mol)</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3276684"/>
                  </a:ext>
                </a:extLst>
              </a:tr>
              <a:tr h="216856">
                <a:tc>
                  <a:txBody>
                    <a:bodyPr/>
                    <a:lstStyle/>
                    <a:p>
                      <a:pPr algn="ctr">
                        <a:lnSpc>
                          <a:spcPct val="150000"/>
                        </a:lnSpc>
                        <a:buNone/>
                      </a:pPr>
                      <a:r>
                        <a:rPr lang="en-US" sz="1000" noProof="0" dirty="0">
                          <a:effectLst/>
                        </a:rPr>
                        <a:t>N</a:t>
                      </a:r>
                      <a:r>
                        <a:rPr lang="en-US" sz="1000" baseline="-25000" noProof="0" dirty="0">
                          <a:effectLst/>
                        </a:rPr>
                        <a:t>2 </a:t>
                      </a:r>
                      <a:r>
                        <a:rPr lang="en-US" sz="1000" noProof="0" dirty="0">
                          <a:effectLst/>
                        </a:rPr>
                        <a:t>content</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&lt;0,8</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 V/V (=%mol)</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2630781"/>
                  </a:ext>
                </a:extLst>
              </a:tr>
              <a:tr h="216856">
                <a:tc>
                  <a:txBody>
                    <a:bodyPr/>
                    <a:lstStyle/>
                    <a:p>
                      <a:pPr algn="ctr">
                        <a:lnSpc>
                          <a:spcPct val="150000"/>
                        </a:lnSpc>
                        <a:buNone/>
                      </a:pPr>
                      <a:r>
                        <a:rPr lang="en-US" sz="1000" noProof="0" dirty="0">
                          <a:effectLst/>
                        </a:rPr>
                        <a:t>O</a:t>
                      </a:r>
                      <a:r>
                        <a:rPr lang="en-US" sz="1000" baseline="-25000" noProof="0" dirty="0">
                          <a:effectLst/>
                        </a:rPr>
                        <a:t>2</a:t>
                      </a:r>
                      <a:r>
                        <a:rPr lang="en-US" sz="1000" noProof="0" dirty="0">
                          <a:effectLst/>
                        </a:rPr>
                        <a:t> content</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&lt;0,6</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 V/V (=%mol)</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57572337"/>
                  </a:ext>
                </a:extLst>
              </a:tr>
              <a:tr h="216856">
                <a:tc>
                  <a:txBody>
                    <a:bodyPr/>
                    <a:lstStyle/>
                    <a:p>
                      <a:pPr algn="ctr">
                        <a:lnSpc>
                          <a:spcPct val="150000"/>
                        </a:lnSpc>
                        <a:buNone/>
                      </a:pPr>
                      <a:r>
                        <a:rPr lang="en-US" sz="1000" noProof="0" dirty="0">
                          <a:effectLst/>
                        </a:rPr>
                        <a:t>H</a:t>
                      </a:r>
                      <a:r>
                        <a:rPr lang="en-US" sz="1000" baseline="-25000" noProof="0" dirty="0">
                          <a:effectLst/>
                        </a:rPr>
                        <a:t>2</a:t>
                      </a:r>
                      <a:r>
                        <a:rPr lang="en-US" sz="1000" noProof="0" dirty="0">
                          <a:effectLst/>
                        </a:rPr>
                        <a:t>S content</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&lt;6,6</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mg/Nm</a:t>
                      </a:r>
                      <a:r>
                        <a:rPr lang="en-US" sz="1000" baseline="30000" noProof="0" dirty="0">
                          <a:effectLst/>
                        </a:rPr>
                        <a:t>3</a:t>
                      </a:r>
                      <a:endParaRPr lang="en-US" sz="1100" noProof="0" dirty="0">
                        <a:effectLst/>
                        <a:latin typeface="Ubuntu" panose="020B0504030602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6111646"/>
                  </a:ext>
                </a:extLst>
              </a:tr>
            </a:tbl>
          </a:graphicData>
        </a:graphic>
      </p:graphicFrame>
      <p:cxnSp>
        <p:nvCxnSpPr>
          <p:cNvPr id="18" name="Connettore 2 17">
            <a:extLst>
              <a:ext uri="{FF2B5EF4-FFF2-40B4-BE49-F238E27FC236}">
                <a16:creationId xmlns:a16="http://schemas.microsoft.com/office/drawing/2014/main" id="{98836863-85BF-FD8B-BD4E-C9555D612340}"/>
              </a:ext>
            </a:extLst>
          </p:cNvPr>
          <p:cNvCxnSpPr>
            <a:cxnSpLocks/>
            <a:endCxn id="16" idx="0"/>
          </p:cNvCxnSpPr>
          <p:nvPr/>
        </p:nvCxnSpPr>
        <p:spPr>
          <a:xfrm>
            <a:off x="2366539" y="2856782"/>
            <a:ext cx="1" cy="6902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3" name="Gruppo 2">
            <a:extLst>
              <a:ext uri="{FF2B5EF4-FFF2-40B4-BE49-F238E27FC236}">
                <a16:creationId xmlns:a16="http://schemas.microsoft.com/office/drawing/2014/main" id="{14F4B6C0-3F94-057D-E1FC-3016AD9B6926}"/>
              </a:ext>
            </a:extLst>
          </p:cNvPr>
          <p:cNvGrpSpPr/>
          <p:nvPr/>
        </p:nvGrpSpPr>
        <p:grpSpPr>
          <a:xfrm>
            <a:off x="0" y="6035040"/>
            <a:ext cx="4303422" cy="822960"/>
            <a:chOff x="0" y="5851003"/>
            <a:chExt cx="4848996" cy="1006997"/>
          </a:xfrm>
        </p:grpSpPr>
        <p:pic>
          <p:nvPicPr>
            <p:cNvPr id="6" name="Immagine 5" descr="Chi siamo | Politecnico di Torino">
              <a:extLst>
                <a:ext uri="{FF2B5EF4-FFF2-40B4-BE49-F238E27FC236}">
                  <a16:creationId xmlns:a16="http://schemas.microsoft.com/office/drawing/2014/main" id="{66312BA1-B107-D162-A02B-C283BB6EAEA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2" name="Immagine 11" descr="Switch Engineering - Soluzioni nel Campo dell'Energia Rinnovabile">
              <a:extLst>
                <a:ext uri="{FF2B5EF4-FFF2-40B4-BE49-F238E27FC236}">
                  <a16:creationId xmlns:a16="http://schemas.microsoft.com/office/drawing/2014/main" id="{4F5566D1-DAC2-6029-31F2-97920EF9F50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3" name="Immagine 12" descr="capWatt (200 x 200 px) - Consorzio Italiano Biogas">
              <a:extLst>
                <a:ext uri="{FF2B5EF4-FFF2-40B4-BE49-F238E27FC236}">
                  <a16:creationId xmlns:a16="http://schemas.microsoft.com/office/drawing/2014/main" id="{7D741E29-CED9-0D17-B33B-961B96C00BB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spTree>
    <p:extLst>
      <p:ext uri="{BB962C8B-B14F-4D97-AF65-F5344CB8AC3E}">
        <p14:creationId xmlns:p14="http://schemas.microsoft.com/office/powerpoint/2010/main" val="416756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8EF09DD-E4EA-6ACA-A9D4-087A13A8FBA5}"/>
              </a:ext>
            </a:extLst>
          </p:cNvPr>
          <p:cNvSpPr>
            <a:spLocks noGrp="1"/>
          </p:cNvSpPr>
          <p:nvPr>
            <p:ph type="title"/>
          </p:nvPr>
        </p:nvSpPr>
        <p:spPr>
          <a:xfrm>
            <a:off x="838200" y="-199323"/>
            <a:ext cx="10515600" cy="1325563"/>
          </a:xfrm>
        </p:spPr>
        <p:txBody>
          <a:bodyPr/>
          <a:lstStyle/>
          <a:p>
            <a:r>
              <a:rPr lang="en-US" noProof="0" dirty="0"/>
              <a:t>The CHP</a:t>
            </a:r>
          </a:p>
        </p:txBody>
      </p:sp>
      <p:graphicFrame>
        <p:nvGraphicFramePr>
          <p:cNvPr id="9" name="Segnaposto contenuto 8">
            <a:extLst>
              <a:ext uri="{FF2B5EF4-FFF2-40B4-BE49-F238E27FC236}">
                <a16:creationId xmlns:a16="http://schemas.microsoft.com/office/drawing/2014/main" id="{E6B2B8F2-3B5D-FDC7-0434-ABB0C08D0B4B}"/>
              </a:ext>
            </a:extLst>
          </p:cNvPr>
          <p:cNvGraphicFramePr>
            <a:graphicFrameLocks noGrp="1"/>
          </p:cNvGraphicFramePr>
          <p:nvPr>
            <p:ph idx="1"/>
            <p:extLst>
              <p:ext uri="{D42A27DB-BD31-4B8C-83A1-F6EECF244321}">
                <p14:modId xmlns:p14="http://schemas.microsoft.com/office/powerpoint/2010/main" val="2153474368"/>
              </p:ext>
            </p:extLst>
          </p:nvPr>
        </p:nvGraphicFramePr>
        <p:xfrm>
          <a:off x="539026" y="992088"/>
          <a:ext cx="4843202" cy="3197952"/>
        </p:xfrm>
        <a:graphic>
          <a:graphicData uri="http://schemas.openxmlformats.org/drawingml/2006/table">
            <a:tbl>
              <a:tblPr/>
              <a:tblGrid>
                <a:gridCol w="3156432">
                  <a:extLst>
                    <a:ext uri="{9D8B030D-6E8A-4147-A177-3AD203B41FA5}">
                      <a16:colId xmlns:a16="http://schemas.microsoft.com/office/drawing/2014/main" val="718727506"/>
                    </a:ext>
                  </a:extLst>
                </a:gridCol>
                <a:gridCol w="1686770">
                  <a:extLst>
                    <a:ext uri="{9D8B030D-6E8A-4147-A177-3AD203B41FA5}">
                      <a16:colId xmlns:a16="http://schemas.microsoft.com/office/drawing/2014/main" val="3677143946"/>
                    </a:ext>
                  </a:extLst>
                </a:gridCol>
              </a:tblGrid>
              <a:tr h="229107">
                <a:tc>
                  <a:txBody>
                    <a:bodyPr/>
                    <a:lstStyle/>
                    <a:p>
                      <a:pPr algn="ctr" fontAlgn="t">
                        <a:buNone/>
                      </a:pPr>
                      <a:r>
                        <a:rPr lang="en-US" sz="1100" b="1" i="0" u="none" strike="noStrike" noProof="0" dirty="0">
                          <a:solidFill>
                            <a:srgbClr val="000000"/>
                          </a:solidFill>
                          <a:effectLst/>
                          <a:latin typeface="Calibri" panose="020F0502020204030204" pitchFamily="34" charset="0"/>
                        </a:rPr>
                        <a:t>Technical Reference Data</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buNone/>
                      </a:pPr>
                      <a:r>
                        <a:rPr lang="en-US" sz="1100" b="1" i="0" u="none" strike="noStrike" noProof="0" dirty="0">
                          <a:solidFill>
                            <a:srgbClr val="000000"/>
                          </a:solidFill>
                          <a:effectLst/>
                          <a:latin typeface="Calibri" panose="020F0502020204030204" pitchFamily="34" charset="0"/>
                        </a:rPr>
                        <a:t>Value</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8413800"/>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Operating cycle</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4-stroke</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524659998"/>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Unit displacement (12 cylinders)</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48.67 L</a:t>
                      </a:r>
                    </a:p>
                  </a:txBody>
                  <a:tcPr marL="7620" marR="7620" marT="7620" marB="0" anchor="b">
                    <a:lnL>
                      <a:noFill/>
                    </a:lnL>
                    <a:lnR>
                      <a:noFill/>
                    </a:lnR>
                    <a:lnT>
                      <a:noFill/>
                    </a:lnT>
                    <a:lnB>
                      <a:noFill/>
                    </a:lnB>
                    <a:noFill/>
                  </a:tcPr>
                </a:tc>
                <a:extLst>
                  <a:ext uri="{0D108BD9-81ED-4DB2-BD59-A6C34878D82A}">
                    <a16:rowId xmlns:a16="http://schemas.microsoft.com/office/drawing/2014/main" val="2866779246"/>
                  </a:ext>
                </a:extLst>
              </a:tr>
              <a:tr h="219561">
                <a:tc>
                  <a:txBody>
                    <a:bodyPr/>
                    <a:lstStyle/>
                    <a:p>
                      <a:pPr algn="l" fontAlgn="b">
                        <a:buNone/>
                      </a:pPr>
                      <a:r>
                        <a:rPr lang="en-US" sz="1100" b="0" i="0" u="none" strike="noStrike" noProof="0" dirty="0">
                          <a:solidFill>
                            <a:srgbClr val="000000"/>
                          </a:solidFill>
                          <a:effectLst/>
                          <a:latin typeface="Calibri" panose="020F0502020204030204" pitchFamily="34" charset="0"/>
                        </a:rPr>
                        <a:t>Fuel type</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Biogas</a:t>
                      </a:r>
                    </a:p>
                  </a:txBody>
                  <a:tcPr marL="7620" marR="7620" marT="7620" marB="0" anchor="b">
                    <a:lnL>
                      <a:noFill/>
                    </a:lnL>
                    <a:lnR>
                      <a:noFill/>
                    </a:lnR>
                    <a:lnT>
                      <a:noFill/>
                    </a:lnT>
                    <a:lnB>
                      <a:noFill/>
                    </a:lnB>
                    <a:noFill/>
                  </a:tcPr>
                </a:tc>
                <a:extLst>
                  <a:ext uri="{0D108BD9-81ED-4DB2-BD59-A6C34878D82A}">
                    <a16:rowId xmlns:a16="http://schemas.microsoft.com/office/drawing/2014/main" val="3903107712"/>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Barometric pressure</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1 bar or 100 m </a:t>
                      </a:r>
                      <a:r>
                        <a:rPr lang="en-US" sz="1100" b="0" i="0" u="none" strike="noStrike" noProof="0" dirty="0" err="1">
                          <a:solidFill>
                            <a:srgbClr val="000000"/>
                          </a:solidFill>
                          <a:effectLst/>
                          <a:latin typeface="Calibri" panose="020F0502020204030204" pitchFamily="34" charset="0"/>
                        </a:rPr>
                        <a:t>a.s.l</a:t>
                      </a:r>
                      <a:r>
                        <a:rPr lang="en-US" sz="1100" b="0" i="0" u="none" strike="noStrike" noProof="0" dirty="0">
                          <a:solidFill>
                            <a:srgbClr val="000000"/>
                          </a:solidFill>
                          <a:effectLst/>
                          <a:latin typeface="Calibri" panose="020F0502020204030204" pitchFamily="34" charset="0"/>
                        </a:rPr>
                        <a:t>.</a:t>
                      </a:r>
                    </a:p>
                  </a:txBody>
                  <a:tcPr marL="7620" marR="7620" marT="7620" marB="0" anchor="b">
                    <a:lnL>
                      <a:noFill/>
                    </a:lnL>
                    <a:lnR>
                      <a:noFill/>
                    </a:lnR>
                    <a:lnT>
                      <a:noFill/>
                    </a:lnT>
                    <a:lnB>
                      <a:noFill/>
                    </a:lnB>
                    <a:noFill/>
                  </a:tcPr>
                </a:tc>
                <a:extLst>
                  <a:ext uri="{0D108BD9-81ED-4DB2-BD59-A6C34878D82A}">
                    <a16:rowId xmlns:a16="http://schemas.microsoft.com/office/drawing/2014/main" val="1097663312"/>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Relative humidity</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30%</a:t>
                      </a:r>
                    </a:p>
                  </a:txBody>
                  <a:tcPr marL="7620" marR="7620" marT="7620" marB="0" anchor="b">
                    <a:lnL>
                      <a:noFill/>
                    </a:lnL>
                    <a:lnR>
                      <a:noFill/>
                    </a:lnR>
                    <a:lnT>
                      <a:noFill/>
                    </a:lnT>
                    <a:lnB>
                      <a:noFill/>
                    </a:lnB>
                    <a:noFill/>
                  </a:tcPr>
                </a:tc>
                <a:extLst>
                  <a:ext uri="{0D108BD9-81ED-4DB2-BD59-A6C34878D82A}">
                    <a16:rowId xmlns:a16="http://schemas.microsoft.com/office/drawing/2014/main" val="591181031"/>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Min/max ambient operating temperature</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-15 / +35 °C</a:t>
                      </a:r>
                    </a:p>
                  </a:txBody>
                  <a:tcPr marL="7620" marR="7620" marT="7620" marB="0" anchor="b">
                    <a:lnL>
                      <a:noFill/>
                    </a:lnL>
                    <a:lnR>
                      <a:noFill/>
                    </a:lnR>
                    <a:lnT>
                      <a:noFill/>
                    </a:lnT>
                    <a:lnB>
                      <a:noFill/>
                    </a:lnB>
                    <a:noFill/>
                  </a:tcPr>
                </a:tc>
                <a:extLst>
                  <a:ext uri="{0D108BD9-81ED-4DB2-BD59-A6C34878D82A}">
                    <a16:rowId xmlns:a16="http://schemas.microsoft.com/office/drawing/2014/main" val="3750025242"/>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Total thermal power</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1,047 </a:t>
                      </a:r>
                      <a:r>
                        <a:rPr lang="en-US" sz="1100" b="0" i="0" u="none" strike="noStrike" noProof="0" dirty="0" err="1">
                          <a:solidFill>
                            <a:srgbClr val="000000"/>
                          </a:solidFill>
                          <a:effectLst/>
                          <a:latin typeface="Calibri" panose="020F0502020204030204" pitchFamily="34" charset="0"/>
                        </a:rPr>
                        <a:t>kWt</a:t>
                      </a:r>
                      <a:endParaRPr lang="en-US" sz="1100" b="0" i="0" u="none" strike="noStrike" noProof="0" dirty="0">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extLst>
                  <a:ext uri="{0D108BD9-81ED-4DB2-BD59-A6C34878D82A}">
                    <a16:rowId xmlns:a16="http://schemas.microsoft.com/office/drawing/2014/main" val="2204600265"/>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Nominal electrical power</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999 </a:t>
                      </a:r>
                      <a:r>
                        <a:rPr lang="en-US" sz="1100" b="0" i="0" u="none" strike="noStrike" noProof="0" dirty="0" err="1">
                          <a:solidFill>
                            <a:srgbClr val="000000"/>
                          </a:solidFill>
                          <a:effectLst/>
                          <a:latin typeface="Calibri" panose="020F0502020204030204" pitchFamily="34" charset="0"/>
                        </a:rPr>
                        <a:t>kWe</a:t>
                      </a:r>
                      <a:endParaRPr lang="en-US" sz="1100" b="0" i="0" u="none" strike="noStrike" noProof="0" dirty="0">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extLst>
                  <a:ext uri="{0D108BD9-81ED-4DB2-BD59-A6C34878D82A}">
                    <a16:rowId xmlns:a16="http://schemas.microsoft.com/office/drawing/2014/main" val="1545572394"/>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Fuel input power</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1,247 kW</a:t>
                      </a:r>
                    </a:p>
                  </a:txBody>
                  <a:tcPr marL="7620" marR="7620" marT="7620" marB="0" anchor="b">
                    <a:lnL>
                      <a:noFill/>
                    </a:lnL>
                    <a:lnR>
                      <a:noFill/>
                    </a:lnR>
                    <a:lnT>
                      <a:noFill/>
                    </a:lnT>
                    <a:lnB>
                      <a:noFill/>
                    </a:lnB>
                    <a:noFill/>
                  </a:tcPr>
                </a:tc>
                <a:extLst>
                  <a:ext uri="{0D108BD9-81ED-4DB2-BD59-A6C34878D82A}">
                    <a16:rowId xmlns:a16="http://schemas.microsoft.com/office/drawing/2014/main" val="3769622841"/>
                  </a:ext>
                </a:extLst>
              </a:tr>
              <a:tr h="229107">
                <a:tc>
                  <a:txBody>
                    <a:bodyPr/>
                    <a:lstStyle/>
                    <a:p>
                      <a:pPr algn="l" fontAlgn="b">
                        <a:buNone/>
                      </a:pPr>
                      <a:r>
                        <a:rPr lang="en-US" sz="1100" b="0" i="0" u="none" strike="noStrike" noProof="0" dirty="0" err="1">
                          <a:solidFill>
                            <a:srgbClr val="000000"/>
                          </a:solidFill>
                          <a:effectLst/>
                          <a:latin typeface="Calibri" panose="020F0502020204030204" pitchFamily="34" charset="0"/>
                        </a:rPr>
                        <a:t>Cogenerator</a:t>
                      </a:r>
                      <a:r>
                        <a:rPr lang="en-US" sz="1100" b="0" i="0" u="none" strike="noStrike" noProof="0" dirty="0">
                          <a:solidFill>
                            <a:srgbClr val="000000"/>
                          </a:solidFill>
                          <a:effectLst/>
                          <a:latin typeface="Calibri" panose="020F0502020204030204" pitchFamily="34" charset="0"/>
                        </a:rPr>
                        <a:t> dimensions (</a:t>
                      </a:r>
                      <a:r>
                        <a:rPr lang="en-US" sz="1100" b="0" i="0" u="none" strike="noStrike" noProof="0" dirty="0" err="1">
                          <a:solidFill>
                            <a:srgbClr val="000000"/>
                          </a:solidFill>
                          <a:effectLst/>
                          <a:latin typeface="Calibri" panose="020F0502020204030204" pitchFamily="34" charset="0"/>
                        </a:rPr>
                        <a:t>l×w×h</a:t>
                      </a:r>
                      <a:r>
                        <a:rPr lang="en-US" sz="1100" b="0" i="0" u="none" strike="noStrike" noProof="0" dirty="0">
                          <a:solidFill>
                            <a:srgbClr val="000000"/>
                          </a:solidFill>
                          <a:effectLst/>
                          <a:latin typeface="Calibri" panose="020F0502020204030204" pitchFamily="34" charset="0"/>
                        </a:rPr>
                        <a:t>)</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12.20 × 2.50 × 2.30 m</a:t>
                      </a:r>
                    </a:p>
                  </a:txBody>
                  <a:tcPr marL="7620" marR="7620" marT="7620" marB="0" anchor="b">
                    <a:lnL>
                      <a:noFill/>
                    </a:lnL>
                    <a:lnR>
                      <a:noFill/>
                    </a:lnR>
                    <a:lnT>
                      <a:noFill/>
                    </a:lnT>
                    <a:lnB>
                      <a:noFill/>
                    </a:lnB>
                    <a:noFill/>
                  </a:tcPr>
                </a:tc>
                <a:extLst>
                  <a:ext uri="{0D108BD9-81ED-4DB2-BD59-A6C34878D82A}">
                    <a16:rowId xmlns:a16="http://schemas.microsoft.com/office/drawing/2014/main" val="2803351434"/>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Exhaust gas emissions - NOx (at 5% O2)</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&lt; 450 mg/Nm³</a:t>
                      </a:r>
                    </a:p>
                  </a:txBody>
                  <a:tcPr marL="7620" marR="7620" marT="7620" marB="0" anchor="b">
                    <a:lnL>
                      <a:noFill/>
                    </a:lnL>
                    <a:lnR>
                      <a:noFill/>
                    </a:lnR>
                    <a:lnT>
                      <a:noFill/>
                    </a:lnT>
                    <a:lnB>
                      <a:noFill/>
                    </a:lnB>
                    <a:noFill/>
                  </a:tcPr>
                </a:tc>
                <a:extLst>
                  <a:ext uri="{0D108BD9-81ED-4DB2-BD59-A6C34878D82A}">
                    <a16:rowId xmlns:a16="http://schemas.microsoft.com/office/drawing/2014/main" val="2504092084"/>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Exhaust gas emissions - CO (at 5% O2)</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&lt; 500 mg/Nm³</a:t>
                      </a:r>
                    </a:p>
                  </a:txBody>
                  <a:tcPr marL="7620" marR="7620" marT="7620" marB="0" anchor="b">
                    <a:lnL>
                      <a:noFill/>
                    </a:lnL>
                    <a:lnR>
                      <a:noFill/>
                    </a:lnR>
                    <a:lnT>
                      <a:noFill/>
                    </a:lnT>
                    <a:lnB>
                      <a:noFill/>
                    </a:lnB>
                    <a:noFill/>
                  </a:tcPr>
                </a:tc>
                <a:extLst>
                  <a:ext uri="{0D108BD9-81ED-4DB2-BD59-A6C34878D82A}">
                    <a16:rowId xmlns:a16="http://schemas.microsoft.com/office/drawing/2014/main" val="3331972691"/>
                  </a:ext>
                </a:extLst>
              </a:tr>
              <a:tr h="229107">
                <a:tc>
                  <a:txBody>
                    <a:bodyPr/>
                    <a:lstStyle/>
                    <a:p>
                      <a:pPr algn="l" fontAlgn="b">
                        <a:buNone/>
                      </a:pPr>
                      <a:r>
                        <a:rPr lang="en-US" sz="1100" b="0" i="0" u="none" strike="noStrike" noProof="0" dirty="0">
                          <a:solidFill>
                            <a:srgbClr val="000000"/>
                          </a:solidFill>
                          <a:effectLst/>
                          <a:latin typeface="Calibri" panose="020F0502020204030204" pitchFamily="34" charset="0"/>
                        </a:rPr>
                        <a:t>Stack height</a:t>
                      </a:r>
                    </a:p>
                  </a:txBody>
                  <a:tcPr marL="7620" marR="7620" marT="7620" marB="0" anchor="b">
                    <a:lnL>
                      <a:noFill/>
                    </a:lnL>
                    <a:lnR>
                      <a:noFill/>
                    </a:lnR>
                    <a:lnT>
                      <a:noFill/>
                    </a:lnT>
                    <a:lnB>
                      <a:noFill/>
                    </a:lnB>
                    <a:noFill/>
                  </a:tcPr>
                </a:tc>
                <a:tc>
                  <a:txBody>
                    <a:bodyPr/>
                    <a:lstStyle/>
                    <a:p>
                      <a:pPr algn="l" fontAlgn="b">
                        <a:buNone/>
                      </a:pPr>
                      <a:r>
                        <a:rPr lang="en-US" sz="1100" b="0" i="0" u="none" strike="noStrike" noProof="0" dirty="0">
                          <a:solidFill>
                            <a:srgbClr val="000000"/>
                          </a:solidFill>
                          <a:effectLst/>
                          <a:latin typeface="Calibri" panose="020F0502020204030204" pitchFamily="34" charset="0"/>
                        </a:rPr>
                        <a:t>10 m</a:t>
                      </a:r>
                    </a:p>
                  </a:txBody>
                  <a:tcPr marL="7620" marR="7620" marT="7620" marB="0" anchor="b">
                    <a:lnL>
                      <a:noFill/>
                    </a:lnL>
                    <a:lnR>
                      <a:noFill/>
                    </a:lnR>
                    <a:lnT>
                      <a:noFill/>
                    </a:lnT>
                    <a:lnB>
                      <a:noFill/>
                    </a:lnB>
                    <a:noFill/>
                  </a:tcPr>
                </a:tc>
                <a:extLst>
                  <a:ext uri="{0D108BD9-81ED-4DB2-BD59-A6C34878D82A}">
                    <a16:rowId xmlns:a16="http://schemas.microsoft.com/office/drawing/2014/main" val="3351643737"/>
                  </a:ext>
                </a:extLst>
              </a:tr>
            </a:tbl>
          </a:graphicData>
        </a:graphic>
      </p:graphicFrame>
      <p:pic>
        <p:nvPicPr>
          <p:cNvPr id="8" name="Elemento grafico 7" descr="Badge 4 con riempimento a tinta unita">
            <a:extLst>
              <a:ext uri="{FF2B5EF4-FFF2-40B4-BE49-F238E27FC236}">
                <a16:creationId xmlns:a16="http://schemas.microsoft.com/office/drawing/2014/main" id="{D0320B10-FAA9-2971-576B-77B04518E2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078" y="66273"/>
            <a:ext cx="636127" cy="636127"/>
          </a:xfrm>
          <a:prstGeom prst="rect">
            <a:avLst/>
          </a:prstGeom>
        </p:spPr>
      </p:pic>
      <p:pic>
        <p:nvPicPr>
          <p:cNvPr id="12" name="Immagine 11">
            <a:extLst>
              <a:ext uri="{FF2B5EF4-FFF2-40B4-BE49-F238E27FC236}">
                <a16:creationId xmlns:a16="http://schemas.microsoft.com/office/drawing/2014/main" id="{00FCB35E-80E4-D653-1D0C-3E02A767A3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00" y="0"/>
            <a:ext cx="5143500" cy="6858000"/>
          </a:xfrm>
          <a:prstGeom prst="rect">
            <a:avLst/>
          </a:prstGeom>
        </p:spPr>
      </p:pic>
      <p:pic>
        <p:nvPicPr>
          <p:cNvPr id="16" name="Immagine 15">
            <a:extLst>
              <a:ext uri="{FF2B5EF4-FFF2-40B4-BE49-F238E27FC236}">
                <a16:creationId xmlns:a16="http://schemas.microsoft.com/office/drawing/2014/main" id="{8EADCCD7-A5C8-C24D-D52F-251168ED933F}"/>
              </a:ext>
            </a:extLst>
          </p:cNvPr>
          <p:cNvPicPr>
            <a:picLocks noChangeAspect="1"/>
          </p:cNvPicPr>
          <p:nvPr/>
        </p:nvPicPr>
        <p:blipFill>
          <a:blip r:embed="rId5"/>
          <a:stretch>
            <a:fillRect/>
          </a:stretch>
        </p:blipFill>
        <p:spPr>
          <a:xfrm>
            <a:off x="6911222" y="0"/>
            <a:ext cx="5280778" cy="6868632"/>
          </a:xfrm>
          <a:prstGeom prst="rect">
            <a:avLst/>
          </a:prstGeom>
        </p:spPr>
      </p:pic>
      <p:grpSp>
        <p:nvGrpSpPr>
          <p:cNvPr id="14" name="Gruppo 13">
            <a:extLst>
              <a:ext uri="{FF2B5EF4-FFF2-40B4-BE49-F238E27FC236}">
                <a16:creationId xmlns:a16="http://schemas.microsoft.com/office/drawing/2014/main" id="{31C92BA3-01E9-C3D7-6018-E875B23B311E}"/>
              </a:ext>
            </a:extLst>
          </p:cNvPr>
          <p:cNvGrpSpPr/>
          <p:nvPr/>
        </p:nvGrpSpPr>
        <p:grpSpPr>
          <a:xfrm>
            <a:off x="0" y="6035040"/>
            <a:ext cx="4303422" cy="822960"/>
            <a:chOff x="0" y="5851003"/>
            <a:chExt cx="4848996" cy="1006997"/>
          </a:xfrm>
        </p:grpSpPr>
        <p:pic>
          <p:nvPicPr>
            <p:cNvPr id="15" name="Immagine 14" descr="Chi siamo | Politecnico di Torino">
              <a:extLst>
                <a:ext uri="{FF2B5EF4-FFF2-40B4-BE49-F238E27FC236}">
                  <a16:creationId xmlns:a16="http://schemas.microsoft.com/office/drawing/2014/main" id="{B0FCAD35-7FB3-D707-BA8D-550A1208F76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7" name="Immagine 16" descr="Switch Engineering - Soluzioni nel Campo dell'Energia Rinnovabile">
              <a:extLst>
                <a:ext uri="{FF2B5EF4-FFF2-40B4-BE49-F238E27FC236}">
                  <a16:creationId xmlns:a16="http://schemas.microsoft.com/office/drawing/2014/main" id="{3D1868D9-F599-6E3B-8A84-A2A4141067A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8" name="Immagine 17" descr="capWatt (200 x 200 px) - Consorzio Italiano Biogas">
              <a:extLst>
                <a:ext uri="{FF2B5EF4-FFF2-40B4-BE49-F238E27FC236}">
                  <a16:creationId xmlns:a16="http://schemas.microsoft.com/office/drawing/2014/main" id="{1E22B48E-7A1C-FD06-3FED-41C314521AA3}"/>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spTree>
    <p:extLst>
      <p:ext uri="{BB962C8B-B14F-4D97-AF65-F5344CB8AC3E}">
        <p14:creationId xmlns:p14="http://schemas.microsoft.com/office/powerpoint/2010/main" val="351218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E478D5-05FA-998E-B1F7-C5B70B4EF5C1}"/>
              </a:ext>
            </a:extLst>
          </p:cNvPr>
          <p:cNvSpPr>
            <a:spLocks noGrp="1"/>
          </p:cNvSpPr>
          <p:nvPr>
            <p:ph type="title"/>
          </p:nvPr>
        </p:nvSpPr>
        <p:spPr>
          <a:xfrm>
            <a:off x="0" y="0"/>
            <a:ext cx="10515600" cy="1325563"/>
          </a:xfrm>
        </p:spPr>
        <p:txBody>
          <a:bodyPr/>
          <a:lstStyle/>
          <a:p>
            <a:r>
              <a:rPr lang="en-US" noProof="0" dirty="0"/>
              <a:t>Balance of electrical energy</a:t>
            </a:r>
          </a:p>
        </p:txBody>
      </p:sp>
      <p:grpSp>
        <p:nvGrpSpPr>
          <p:cNvPr id="3" name="Gruppo 2">
            <a:extLst>
              <a:ext uri="{FF2B5EF4-FFF2-40B4-BE49-F238E27FC236}">
                <a16:creationId xmlns:a16="http://schemas.microsoft.com/office/drawing/2014/main" id="{450D86FB-410A-F60B-8CF5-48FB569159A7}"/>
              </a:ext>
            </a:extLst>
          </p:cNvPr>
          <p:cNvGrpSpPr/>
          <p:nvPr/>
        </p:nvGrpSpPr>
        <p:grpSpPr>
          <a:xfrm>
            <a:off x="0" y="6035040"/>
            <a:ext cx="4303422" cy="822960"/>
            <a:chOff x="0" y="5851003"/>
            <a:chExt cx="4848996" cy="1006997"/>
          </a:xfrm>
        </p:grpSpPr>
        <p:pic>
          <p:nvPicPr>
            <p:cNvPr id="8" name="Immagine 7" descr="Chi siamo | Politecnico di Torino">
              <a:extLst>
                <a:ext uri="{FF2B5EF4-FFF2-40B4-BE49-F238E27FC236}">
                  <a16:creationId xmlns:a16="http://schemas.microsoft.com/office/drawing/2014/main" id="{F1C5A812-140A-DB4F-9CF1-285D3D0D07F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0" name="Immagine 9" descr="Switch Engineering - Soluzioni nel Campo dell'Energia Rinnovabile">
              <a:extLst>
                <a:ext uri="{FF2B5EF4-FFF2-40B4-BE49-F238E27FC236}">
                  <a16:creationId xmlns:a16="http://schemas.microsoft.com/office/drawing/2014/main" id="{90B82619-864B-0535-0113-48FC0A4954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2" name="Immagine 11" descr="capWatt (200 x 200 px) - Consorzio Italiano Biogas">
              <a:extLst>
                <a:ext uri="{FF2B5EF4-FFF2-40B4-BE49-F238E27FC236}">
                  <a16:creationId xmlns:a16="http://schemas.microsoft.com/office/drawing/2014/main" id="{FAE368CF-EF6C-C75D-346E-9C1ED3EA849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cxnSp>
        <p:nvCxnSpPr>
          <p:cNvPr id="14" name="Connettore diritto 13">
            <a:extLst>
              <a:ext uri="{FF2B5EF4-FFF2-40B4-BE49-F238E27FC236}">
                <a16:creationId xmlns:a16="http://schemas.microsoft.com/office/drawing/2014/main" id="{D0CBB1D5-88C4-C0D9-A007-D7B72C83D089}"/>
              </a:ext>
            </a:extLst>
          </p:cNvPr>
          <p:cNvCxnSpPr>
            <a:cxnSpLocks/>
          </p:cNvCxnSpPr>
          <p:nvPr/>
        </p:nvCxnSpPr>
        <p:spPr>
          <a:xfrm>
            <a:off x="92364" y="960966"/>
            <a:ext cx="6179127" cy="0"/>
          </a:xfrm>
          <a:prstGeom prst="line">
            <a:avLst/>
          </a:prstGeom>
          <a:ln>
            <a:solidFill>
              <a:srgbClr val="217767"/>
            </a:solidFill>
          </a:ln>
        </p:spPr>
        <p:style>
          <a:lnRef idx="2">
            <a:schemeClr val="accent1"/>
          </a:lnRef>
          <a:fillRef idx="0">
            <a:schemeClr val="accent1"/>
          </a:fillRef>
          <a:effectRef idx="1">
            <a:schemeClr val="accent1"/>
          </a:effectRef>
          <a:fontRef idx="minor">
            <a:schemeClr val="tx1"/>
          </a:fontRef>
        </p:style>
      </p:cxnSp>
      <p:pic>
        <p:nvPicPr>
          <p:cNvPr id="5" name="Immagine 4">
            <a:extLst>
              <a:ext uri="{FF2B5EF4-FFF2-40B4-BE49-F238E27FC236}">
                <a16:creationId xmlns:a16="http://schemas.microsoft.com/office/drawing/2014/main" id="{582F4DDB-FC20-EC07-1056-56C5ECCE5516}"/>
              </a:ext>
            </a:extLst>
          </p:cNvPr>
          <p:cNvPicPr>
            <a:picLocks noChangeAspect="1"/>
          </p:cNvPicPr>
          <p:nvPr/>
        </p:nvPicPr>
        <p:blipFill>
          <a:blip r:embed="rId5"/>
          <a:stretch>
            <a:fillRect/>
          </a:stretch>
        </p:blipFill>
        <p:spPr>
          <a:xfrm>
            <a:off x="7872812" y="1325563"/>
            <a:ext cx="2994660" cy="2385060"/>
          </a:xfrm>
          <a:prstGeom prst="rect">
            <a:avLst/>
          </a:prstGeom>
        </p:spPr>
      </p:pic>
      <p:pic>
        <p:nvPicPr>
          <p:cNvPr id="16" name="Immagine 15">
            <a:extLst>
              <a:ext uri="{FF2B5EF4-FFF2-40B4-BE49-F238E27FC236}">
                <a16:creationId xmlns:a16="http://schemas.microsoft.com/office/drawing/2014/main" id="{CAEB5F59-6984-AD16-665F-32EF94378B98}"/>
              </a:ext>
            </a:extLst>
          </p:cNvPr>
          <p:cNvPicPr>
            <a:picLocks noChangeAspect="1"/>
          </p:cNvPicPr>
          <p:nvPr/>
        </p:nvPicPr>
        <p:blipFill>
          <a:blip r:embed="rId6"/>
          <a:stretch>
            <a:fillRect/>
          </a:stretch>
        </p:blipFill>
        <p:spPr>
          <a:xfrm>
            <a:off x="1158471" y="1111356"/>
            <a:ext cx="5113020" cy="3413760"/>
          </a:xfrm>
          <a:prstGeom prst="rect">
            <a:avLst/>
          </a:prstGeom>
        </p:spPr>
      </p:pic>
      <p:pic>
        <p:nvPicPr>
          <p:cNvPr id="18" name="Immagine 17">
            <a:extLst>
              <a:ext uri="{FF2B5EF4-FFF2-40B4-BE49-F238E27FC236}">
                <a16:creationId xmlns:a16="http://schemas.microsoft.com/office/drawing/2014/main" id="{C6AC8862-4F5D-3F80-B427-137357EC2F8C}"/>
              </a:ext>
            </a:extLst>
          </p:cNvPr>
          <p:cNvPicPr>
            <a:picLocks noChangeAspect="1"/>
          </p:cNvPicPr>
          <p:nvPr/>
        </p:nvPicPr>
        <p:blipFill>
          <a:blip r:embed="rId7"/>
          <a:stretch>
            <a:fillRect/>
          </a:stretch>
        </p:blipFill>
        <p:spPr>
          <a:xfrm>
            <a:off x="1947141" y="4687147"/>
            <a:ext cx="8648700" cy="1066800"/>
          </a:xfrm>
          <a:prstGeom prst="rect">
            <a:avLst/>
          </a:prstGeom>
        </p:spPr>
      </p:pic>
    </p:spTree>
    <p:extLst>
      <p:ext uri="{BB962C8B-B14F-4D97-AF65-F5344CB8AC3E}">
        <p14:creationId xmlns:p14="http://schemas.microsoft.com/office/powerpoint/2010/main" val="2639960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5311EE9-68C0-F9B1-A3E3-205F4CA260BA}"/>
              </a:ext>
            </a:extLst>
          </p:cNvPr>
          <p:cNvSpPr>
            <a:spLocks noGrp="1"/>
          </p:cNvSpPr>
          <p:nvPr>
            <p:ph type="title"/>
          </p:nvPr>
        </p:nvSpPr>
        <p:spPr>
          <a:xfrm>
            <a:off x="3235317" y="-245682"/>
            <a:ext cx="10515600" cy="1325563"/>
          </a:xfrm>
        </p:spPr>
        <p:txBody>
          <a:bodyPr/>
          <a:lstStyle/>
          <a:p>
            <a:r>
              <a:rPr lang="en-US" noProof="0" dirty="0"/>
              <a:t>DM 2018 &amp; DM 2022</a:t>
            </a:r>
          </a:p>
        </p:txBody>
      </p:sp>
      <p:sp>
        <p:nvSpPr>
          <p:cNvPr id="3" name="Segnaposto contenuto 2">
            <a:extLst>
              <a:ext uri="{FF2B5EF4-FFF2-40B4-BE49-F238E27FC236}">
                <a16:creationId xmlns:a16="http://schemas.microsoft.com/office/drawing/2014/main" id="{E1E0567A-DA23-13B1-A7A0-93F5CA8F007F}"/>
              </a:ext>
            </a:extLst>
          </p:cNvPr>
          <p:cNvSpPr>
            <a:spLocks noGrp="1"/>
          </p:cNvSpPr>
          <p:nvPr>
            <p:ph idx="1"/>
          </p:nvPr>
        </p:nvSpPr>
        <p:spPr>
          <a:xfrm>
            <a:off x="-24013" y="748865"/>
            <a:ext cx="12191999" cy="4351338"/>
          </a:xfrm>
        </p:spPr>
        <p:txBody>
          <a:bodyPr/>
          <a:lstStyle/>
          <a:p>
            <a:pPr marL="0" indent="0" algn="just">
              <a:buNone/>
            </a:pPr>
            <a:r>
              <a:rPr lang="en-US" sz="2000" noProof="0" dirty="0"/>
              <a:t>The trajectory of biomethane sector development in Italy has been profoundly shaped by a series of successive ministerial decrees, each refining and adapting the policy landscape to evolving market conditions, technological advancements, and national energy imperatives. Among these, the Ministerial Decree of 2018 (DM 2018) and the Ministerial Decree of 2022 (DM 2022)</a:t>
            </a:r>
          </a:p>
          <a:p>
            <a:pPr marL="0" indent="0">
              <a:buNone/>
            </a:pPr>
            <a:endParaRPr lang="en-US" sz="2000" noProof="0" dirty="0"/>
          </a:p>
          <a:p>
            <a:pPr marL="0" indent="0">
              <a:buNone/>
            </a:pPr>
            <a:endParaRPr lang="en-US" noProof="0" dirty="0"/>
          </a:p>
          <a:p>
            <a:pPr marL="0" indent="0">
              <a:buNone/>
            </a:pPr>
            <a:endParaRPr lang="en-US" noProof="0" dirty="0"/>
          </a:p>
          <a:p>
            <a:pPr marL="0" indent="0">
              <a:buNone/>
            </a:pPr>
            <a:r>
              <a:rPr lang="en-US" noProof="0" dirty="0"/>
              <a:t>Timeline</a:t>
            </a:r>
          </a:p>
        </p:txBody>
      </p:sp>
      <p:sp>
        <p:nvSpPr>
          <p:cNvPr id="10" name="Freccia a destra 9">
            <a:extLst>
              <a:ext uri="{FF2B5EF4-FFF2-40B4-BE49-F238E27FC236}">
                <a16:creationId xmlns:a16="http://schemas.microsoft.com/office/drawing/2014/main" id="{C35F176D-D119-7349-FF9C-FD787D0B31BF}"/>
              </a:ext>
            </a:extLst>
          </p:cNvPr>
          <p:cNvSpPr/>
          <p:nvPr/>
        </p:nvSpPr>
        <p:spPr>
          <a:xfrm>
            <a:off x="2386148" y="3361509"/>
            <a:ext cx="9235429" cy="45424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13" name="Gruppo 12">
            <a:extLst>
              <a:ext uri="{FF2B5EF4-FFF2-40B4-BE49-F238E27FC236}">
                <a16:creationId xmlns:a16="http://schemas.microsoft.com/office/drawing/2014/main" id="{C6085A60-19D1-476D-1B18-48425C0EABF6}"/>
              </a:ext>
            </a:extLst>
          </p:cNvPr>
          <p:cNvGrpSpPr/>
          <p:nvPr/>
        </p:nvGrpSpPr>
        <p:grpSpPr>
          <a:xfrm>
            <a:off x="7892917" y="3096990"/>
            <a:ext cx="3104433" cy="1681522"/>
            <a:chOff x="8517150" y="3117669"/>
            <a:chExt cx="3104433" cy="1681522"/>
          </a:xfrm>
        </p:grpSpPr>
        <p:cxnSp>
          <p:nvCxnSpPr>
            <p:cNvPr id="15" name="Connettore diritto 14">
              <a:extLst>
                <a:ext uri="{FF2B5EF4-FFF2-40B4-BE49-F238E27FC236}">
                  <a16:creationId xmlns:a16="http://schemas.microsoft.com/office/drawing/2014/main" id="{5A4D11A1-D103-E5DF-7798-CA9D9FF6DC30}"/>
                </a:ext>
              </a:extLst>
            </p:cNvPr>
            <p:cNvCxnSpPr>
              <a:cxnSpLocks/>
            </p:cNvCxnSpPr>
            <p:nvPr/>
          </p:nvCxnSpPr>
          <p:spPr>
            <a:xfrm>
              <a:off x="8813075" y="3117669"/>
              <a:ext cx="0" cy="914400"/>
            </a:xfrm>
            <a:prstGeom prst="line">
              <a:avLst/>
            </a:prstGeom>
          </p:spPr>
          <p:style>
            <a:lnRef idx="2">
              <a:schemeClr val="accent1"/>
            </a:lnRef>
            <a:fillRef idx="0">
              <a:schemeClr val="accent1"/>
            </a:fillRef>
            <a:effectRef idx="1">
              <a:schemeClr val="accent1"/>
            </a:effectRef>
            <a:fontRef idx="minor">
              <a:schemeClr val="tx1"/>
            </a:fontRef>
          </p:style>
        </p:cxnSp>
        <p:sp>
          <p:nvSpPr>
            <p:cNvPr id="19" name="CasellaDiTesto 18">
              <a:extLst>
                <a:ext uri="{FF2B5EF4-FFF2-40B4-BE49-F238E27FC236}">
                  <a16:creationId xmlns:a16="http://schemas.microsoft.com/office/drawing/2014/main" id="{B7A56F19-2939-FDC5-19D1-C0A4816C57A9}"/>
                </a:ext>
              </a:extLst>
            </p:cNvPr>
            <p:cNvSpPr txBox="1"/>
            <p:nvPr/>
          </p:nvSpPr>
          <p:spPr>
            <a:xfrm>
              <a:off x="8517150" y="4152860"/>
              <a:ext cx="3104433" cy="646331"/>
            </a:xfrm>
            <a:prstGeom prst="rect">
              <a:avLst/>
            </a:prstGeom>
            <a:noFill/>
          </p:spPr>
          <p:txBody>
            <a:bodyPr wrap="square">
              <a:spAutoFit/>
            </a:bodyPr>
            <a:lstStyle/>
            <a:p>
              <a:r>
                <a:rPr lang="en-US" noProof="0" dirty="0"/>
                <a:t>DM 2022</a:t>
              </a:r>
            </a:p>
            <a:p>
              <a:r>
                <a:rPr lang="en-US" noProof="0" dirty="0"/>
                <a:t>Upgrade of last DM </a:t>
              </a:r>
            </a:p>
          </p:txBody>
        </p:sp>
      </p:grpSp>
      <p:grpSp>
        <p:nvGrpSpPr>
          <p:cNvPr id="4" name="Gruppo 3">
            <a:extLst>
              <a:ext uri="{FF2B5EF4-FFF2-40B4-BE49-F238E27FC236}">
                <a16:creationId xmlns:a16="http://schemas.microsoft.com/office/drawing/2014/main" id="{ECA9879D-29B5-0439-9093-167101DBF719}"/>
              </a:ext>
            </a:extLst>
          </p:cNvPr>
          <p:cNvGrpSpPr/>
          <p:nvPr/>
        </p:nvGrpSpPr>
        <p:grpSpPr>
          <a:xfrm>
            <a:off x="1942179" y="2044669"/>
            <a:ext cx="2586276" cy="3862517"/>
            <a:chOff x="1942179" y="2044669"/>
            <a:chExt cx="2586276" cy="3862517"/>
          </a:xfrm>
        </p:grpSpPr>
        <p:cxnSp>
          <p:nvCxnSpPr>
            <p:cNvPr id="12" name="Connettore diritto 11">
              <a:extLst>
                <a:ext uri="{FF2B5EF4-FFF2-40B4-BE49-F238E27FC236}">
                  <a16:creationId xmlns:a16="http://schemas.microsoft.com/office/drawing/2014/main" id="{6CCA2E2D-CA16-AFE8-74D3-B78A0579FFC4}"/>
                </a:ext>
              </a:extLst>
            </p:cNvPr>
            <p:cNvCxnSpPr>
              <a:cxnSpLocks/>
            </p:cNvCxnSpPr>
            <p:nvPr/>
          </p:nvCxnSpPr>
          <p:spPr>
            <a:xfrm>
              <a:off x="2987040" y="3117669"/>
              <a:ext cx="0" cy="914400"/>
            </a:xfrm>
            <a:prstGeom prst="line">
              <a:avLst/>
            </a:prstGeom>
          </p:spPr>
          <p:style>
            <a:lnRef idx="2">
              <a:schemeClr val="accent1"/>
            </a:lnRef>
            <a:fillRef idx="0">
              <a:schemeClr val="accent1"/>
            </a:fillRef>
            <a:effectRef idx="1">
              <a:schemeClr val="accent1"/>
            </a:effectRef>
            <a:fontRef idx="minor">
              <a:schemeClr val="tx1"/>
            </a:fontRef>
          </p:style>
        </p:cxnSp>
        <p:sp>
          <p:nvSpPr>
            <p:cNvPr id="17" name="CasellaDiTesto 16">
              <a:extLst>
                <a:ext uri="{FF2B5EF4-FFF2-40B4-BE49-F238E27FC236}">
                  <a16:creationId xmlns:a16="http://schemas.microsoft.com/office/drawing/2014/main" id="{65F86A20-ECB2-87BE-F48D-41966E3C43F7}"/>
                </a:ext>
              </a:extLst>
            </p:cNvPr>
            <p:cNvSpPr txBox="1"/>
            <p:nvPr/>
          </p:nvSpPr>
          <p:spPr>
            <a:xfrm>
              <a:off x="1942179" y="4152860"/>
              <a:ext cx="2586276" cy="1754326"/>
            </a:xfrm>
            <a:prstGeom prst="rect">
              <a:avLst/>
            </a:prstGeom>
            <a:noFill/>
          </p:spPr>
          <p:txBody>
            <a:bodyPr wrap="square">
              <a:spAutoFit/>
            </a:bodyPr>
            <a:lstStyle/>
            <a:p>
              <a:r>
                <a:rPr lang="en-US" noProof="0" dirty="0"/>
                <a:t>DM 2012</a:t>
              </a:r>
            </a:p>
            <a:p>
              <a:r>
                <a:rPr lang="en-US" noProof="0" dirty="0"/>
                <a:t>First incentives for the production of biogas</a:t>
              </a:r>
            </a:p>
            <a:p>
              <a:r>
                <a:rPr lang="en-US" noProof="0" dirty="0"/>
                <a:t>-Electricity produced by CHP and sold to the grid at 0,28 €/kWh</a:t>
              </a:r>
            </a:p>
          </p:txBody>
        </p:sp>
        <p:pic>
          <p:nvPicPr>
            <p:cNvPr id="1028" name="Picture 4" descr="Impianti di cogenerazione – CTP Perozzo">
              <a:extLst>
                <a:ext uri="{FF2B5EF4-FFF2-40B4-BE49-F238E27FC236}">
                  <a16:creationId xmlns:a16="http://schemas.microsoft.com/office/drawing/2014/main" id="{0E91503A-1C79-1EF2-60F4-5D762AB012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4026" y="2044669"/>
              <a:ext cx="1621626" cy="121327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uppo 10">
            <a:extLst>
              <a:ext uri="{FF2B5EF4-FFF2-40B4-BE49-F238E27FC236}">
                <a16:creationId xmlns:a16="http://schemas.microsoft.com/office/drawing/2014/main" id="{6FCB2554-48DE-3989-C436-E5B59A2A84B8}"/>
              </a:ext>
            </a:extLst>
          </p:cNvPr>
          <p:cNvGrpSpPr/>
          <p:nvPr/>
        </p:nvGrpSpPr>
        <p:grpSpPr>
          <a:xfrm>
            <a:off x="4892666" y="1953636"/>
            <a:ext cx="4166139" cy="3641525"/>
            <a:chOff x="5638967" y="1974801"/>
            <a:chExt cx="4166139" cy="3641525"/>
          </a:xfrm>
        </p:grpSpPr>
        <p:cxnSp>
          <p:nvCxnSpPr>
            <p:cNvPr id="14" name="Connettore diritto 13">
              <a:extLst>
                <a:ext uri="{FF2B5EF4-FFF2-40B4-BE49-F238E27FC236}">
                  <a16:creationId xmlns:a16="http://schemas.microsoft.com/office/drawing/2014/main" id="{653A8044-3CD9-BAB2-3EB4-13A8E4666D8A}"/>
                </a:ext>
              </a:extLst>
            </p:cNvPr>
            <p:cNvCxnSpPr>
              <a:cxnSpLocks/>
            </p:cNvCxnSpPr>
            <p:nvPr/>
          </p:nvCxnSpPr>
          <p:spPr>
            <a:xfrm>
              <a:off x="7389223" y="3108961"/>
              <a:ext cx="0" cy="914400"/>
            </a:xfrm>
            <a:prstGeom prst="line">
              <a:avLst/>
            </a:prstGeom>
          </p:spPr>
          <p:style>
            <a:lnRef idx="2">
              <a:schemeClr val="accent1"/>
            </a:lnRef>
            <a:fillRef idx="0">
              <a:schemeClr val="accent1"/>
            </a:fillRef>
            <a:effectRef idx="1">
              <a:schemeClr val="accent1"/>
            </a:effectRef>
            <a:fontRef idx="minor">
              <a:schemeClr val="tx1"/>
            </a:fontRef>
          </p:style>
        </p:cxnSp>
        <p:sp>
          <p:nvSpPr>
            <p:cNvPr id="18" name="CasellaDiTesto 17">
              <a:extLst>
                <a:ext uri="{FF2B5EF4-FFF2-40B4-BE49-F238E27FC236}">
                  <a16:creationId xmlns:a16="http://schemas.microsoft.com/office/drawing/2014/main" id="{4A15A066-BA39-FFB0-4555-34620D726856}"/>
                </a:ext>
              </a:extLst>
            </p:cNvPr>
            <p:cNvSpPr txBox="1"/>
            <p:nvPr/>
          </p:nvSpPr>
          <p:spPr>
            <a:xfrm>
              <a:off x="5638967" y="4138998"/>
              <a:ext cx="3104433" cy="1477328"/>
            </a:xfrm>
            <a:prstGeom prst="rect">
              <a:avLst/>
            </a:prstGeom>
            <a:noFill/>
          </p:spPr>
          <p:txBody>
            <a:bodyPr wrap="square">
              <a:spAutoFit/>
            </a:bodyPr>
            <a:lstStyle/>
            <a:p>
              <a:r>
                <a:rPr lang="en-US" noProof="0" dirty="0"/>
                <a:t>DM 2018</a:t>
              </a:r>
            </a:p>
            <a:p>
              <a:r>
                <a:rPr lang="en-US" noProof="0" dirty="0"/>
                <a:t>First incentives for the production of biomethane</a:t>
              </a:r>
            </a:p>
            <a:p>
              <a:pPr marL="285750" indent="-285750">
                <a:buFontTx/>
                <a:buChar char="-"/>
              </a:pPr>
              <a:r>
                <a:rPr lang="en-US" noProof="0" dirty="0"/>
                <a:t>Gas injected into the grid</a:t>
              </a:r>
            </a:p>
            <a:p>
              <a:r>
                <a:rPr lang="en-US" noProof="0" dirty="0"/>
                <a:t>at 0,25 </a:t>
              </a:r>
              <a:r>
                <a:rPr lang="en-US" noProof="0" dirty="0" err="1"/>
                <a:t>Scm</a:t>
              </a:r>
              <a:r>
                <a:rPr lang="en-US" noProof="0" dirty="0"/>
                <a:t>/h</a:t>
              </a:r>
            </a:p>
          </p:txBody>
        </p:sp>
        <p:pic>
          <p:nvPicPr>
            <p:cNvPr id="1030" name="Picture 6" descr="Impianti biogas e biometano, energia ecologica e sostenibile | Eliopig">
              <a:extLst>
                <a:ext uri="{FF2B5EF4-FFF2-40B4-BE49-F238E27FC236}">
                  <a16:creationId xmlns:a16="http://schemas.microsoft.com/office/drawing/2014/main" id="{F22CEB43-4121-D2DB-32A8-DCFE863060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6121" y="1974801"/>
              <a:ext cx="3448985" cy="1252054"/>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Elemento grafico 19" descr="Calendario mensile contorno">
            <a:extLst>
              <a:ext uri="{FF2B5EF4-FFF2-40B4-BE49-F238E27FC236}">
                <a16:creationId xmlns:a16="http://schemas.microsoft.com/office/drawing/2014/main" id="{11FD4B5D-3AC3-7690-7332-2C1F84B546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164383" y="5943600"/>
            <a:ext cx="914400" cy="914400"/>
          </a:xfrm>
          <a:prstGeom prst="rect">
            <a:avLst/>
          </a:prstGeom>
        </p:spPr>
      </p:pic>
      <p:grpSp>
        <p:nvGrpSpPr>
          <p:cNvPr id="21" name="Gruppo 20">
            <a:extLst>
              <a:ext uri="{FF2B5EF4-FFF2-40B4-BE49-F238E27FC236}">
                <a16:creationId xmlns:a16="http://schemas.microsoft.com/office/drawing/2014/main" id="{6DCC49CA-89A2-A6D8-D655-DDAEB18D3E3D}"/>
              </a:ext>
            </a:extLst>
          </p:cNvPr>
          <p:cNvGrpSpPr/>
          <p:nvPr/>
        </p:nvGrpSpPr>
        <p:grpSpPr>
          <a:xfrm>
            <a:off x="0" y="6035040"/>
            <a:ext cx="4303422" cy="822960"/>
            <a:chOff x="0" y="5851003"/>
            <a:chExt cx="4848996" cy="1006997"/>
          </a:xfrm>
        </p:grpSpPr>
        <p:pic>
          <p:nvPicPr>
            <p:cNvPr id="22" name="Immagine 21" descr="Chi siamo | Politecnico di Torino">
              <a:extLst>
                <a:ext uri="{FF2B5EF4-FFF2-40B4-BE49-F238E27FC236}">
                  <a16:creationId xmlns:a16="http://schemas.microsoft.com/office/drawing/2014/main" id="{7D191AAC-E3EC-7281-3B91-0CDF2D669DB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23" name="Immagine 22" descr="Switch Engineering - Soluzioni nel Campo dell'Energia Rinnovabile">
              <a:extLst>
                <a:ext uri="{FF2B5EF4-FFF2-40B4-BE49-F238E27FC236}">
                  <a16:creationId xmlns:a16="http://schemas.microsoft.com/office/drawing/2014/main" id="{5AAF7D19-4382-E7D9-39FA-0198BA006775}"/>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24" name="Immagine 23" descr="capWatt (200 x 200 px) - Consorzio Italiano Biogas">
              <a:extLst>
                <a:ext uri="{FF2B5EF4-FFF2-40B4-BE49-F238E27FC236}">
                  <a16:creationId xmlns:a16="http://schemas.microsoft.com/office/drawing/2014/main" id="{4030D117-2753-FE3B-8149-64529E9CB713}"/>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cxnSp>
        <p:nvCxnSpPr>
          <p:cNvPr id="26" name="Connettore diritto 25">
            <a:extLst>
              <a:ext uri="{FF2B5EF4-FFF2-40B4-BE49-F238E27FC236}">
                <a16:creationId xmlns:a16="http://schemas.microsoft.com/office/drawing/2014/main" id="{AB003BDD-F063-934F-6703-77F960BB0A83}"/>
              </a:ext>
            </a:extLst>
          </p:cNvPr>
          <p:cNvCxnSpPr>
            <a:cxnSpLocks/>
          </p:cNvCxnSpPr>
          <p:nvPr/>
        </p:nvCxnSpPr>
        <p:spPr>
          <a:xfrm>
            <a:off x="3168073" y="628073"/>
            <a:ext cx="50800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Connettore diritto 5">
            <a:extLst>
              <a:ext uri="{FF2B5EF4-FFF2-40B4-BE49-F238E27FC236}">
                <a16:creationId xmlns:a16="http://schemas.microsoft.com/office/drawing/2014/main" id="{8A713B78-CE6C-6FA9-D224-238FED710D14}"/>
              </a:ext>
            </a:extLst>
          </p:cNvPr>
          <p:cNvCxnSpPr>
            <a:cxnSpLocks/>
          </p:cNvCxnSpPr>
          <p:nvPr/>
        </p:nvCxnSpPr>
        <p:spPr>
          <a:xfrm>
            <a:off x="10805652" y="3108961"/>
            <a:ext cx="0" cy="914400"/>
          </a:xfrm>
          <a:prstGeom prst="line">
            <a:avLst/>
          </a:prstGeom>
        </p:spPr>
        <p:style>
          <a:lnRef idx="2">
            <a:schemeClr val="accent1"/>
          </a:lnRef>
          <a:fillRef idx="0">
            <a:schemeClr val="accent1"/>
          </a:fillRef>
          <a:effectRef idx="1">
            <a:schemeClr val="accent1"/>
          </a:effectRef>
          <a:fontRef idx="minor">
            <a:schemeClr val="tx1"/>
          </a:fontRef>
        </p:style>
      </p:cxnSp>
      <p:sp>
        <p:nvSpPr>
          <p:cNvPr id="8" name="CasellaDiTesto 7">
            <a:extLst>
              <a:ext uri="{FF2B5EF4-FFF2-40B4-BE49-F238E27FC236}">
                <a16:creationId xmlns:a16="http://schemas.microsoft.com/office/drawing/2014/main" id="{05C309E9-010C-B5EC-C261-A842577EFC99}"/>
              </a:ext>
            </a:extLst>
          </p:cNvPr>
          <p:cNvSpPr txBox="1"/>
          <p:nvPr/>
        </p:nvSpPr>
        <p:spPr>
          <a:xfrm>
            <a:off x="10030453" y="4077137"/>
            <a:ext cx="2048330" cy="923330"/>
          </a:xfrm>
          <a:prstGeom prst="rect">
            <a:avLst/>
          </a:prstGeom>
          <a:noFill/>
        </p:spPr>
        <p:txBody>
          <a:bodyPr wrap="square">
            <a:spAutoFit/>
          </a:bodyPr>
          <a:lstStyle/>
          <a:p>
            <a:r>
              <a:rPr lang="en-US" noProof="0" dirty="0"/>
              <a:t>DM 2024</a:t>
            </a:r>
          </a:p>
          <a:p>
            <a:r>
              <a:rPr lang="en-US" noProof="0" dirty="0"/>
              <a:t>Last </a:t>
            </a:r>
            <a:r>
              <a:rPr lang="en-US" dirty="0"/>
              <a:t>upgrade of DM 2022</a:t>
            </a:r>
            <a:r>
              <a:rPr lang="en-US" noProof="0" dirty="0"/>
              <a:t> </a:t>
            </a:r>
          </a:p>
        </p:txBody>
      </p:sp>
    </p:spTree>
    <p:extLst>
      <p:ext uri="{BB962C8B-B14F-4D97-AF65-F5344CB8AC3E}">
        <p14:creationId xmlns:p14="http://schemas.microsoft.com/office/powerpoint/2010/main" val="362970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A979681-4887-C193-F3A2-CA1CCDA2A146}"/>
              </a:ext>
            </a:extLst>
          </p:cNvPr>
          <p:cNvSpPr>
            <a:spLocks noGrp="1"/>
          </p:cNvSpPr>
          <p:nvPr>
            <p:ph type="title"/>
          </p:nvPr>
        </p:nvSpPr>
        <p:spPr>
          <a:xfrm>
            <a:off x="4802909" y="-383020"/>
            <a:ext cx="10515600" cy="1325563"/>
          </a:xfrm>
        </p:spPr>
        <p:txBody>
          <a:bodyPr/>
          <a:lstStyle/>
          <a:p>
            <a:r>
              <a:rPr lang="en-US" noProof="0" dirty="0"/>
              <a:t>Utilities</a:t>
            </a:r>
          </a:p>
        </p:txBody>
      </p:sp>
      <p:grpSp>
        <p:nvGrpSpPr>
          <p:cNvPr id="4" name="Gruppo 3">
            <a:extLst>
              <a:ext uri="{FF2B5EF4-FFF2-40B4-BE49-F238E27FC236}">
                <a16:creationId xmlns:a16="http://schemas.microsoft.com/office/drawing/2014/main" id="{50140B4B-7880-CD85-25CC-F4E85E9AF6B6}"/>
              </a:ext>
            </a:extLst>
          </p:cNvPr>
          <p:cNvGrpSpPr/>
          <p:nvPr/>
        </p:nvGrpSpPr>
        <p:grpSpPr>
          <a:xfrm>
            <a:off x="0" y="6035040"/>
            <a:ext cx="4303422" cy="822960"/>
            <a:chOff x="0" y="5851003"/>
            <a:chExt cx="4848996" cy="1006997"/>
          </a:xfrm>
        </p:grpSpPr>
        <p:pic>
          <p:nvPicPr>
            <p:cNvPr id="5" name="Immagine 4" descr="Chi siamo | Politecnico di Torino">
              <a:extLst>
                <a:ext uri="{FF2B5EF4-FFF2-40B4-BE49-F238E27FC236}">
                  <a16:creationId xmlns:a16="http://schemas.microsoft.com/office/drawing/2014/main" id="{BD9EC555-3516-C791-A9C6-06B334579CA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6" name="Immagine 5" descr="Switch Engineering - Soluzioni nel Campo dell'Energia Rinnovabile">
              <a:extLst>
                <a:ext uri="{FF2B5EF4-FFF2-40B4-BE49-F238E27FC236}">
                  <a16:creationId xmlns:a16="http://schemas.microsoft.com/office/drawing/2014/main" id="{63C9AB5C-C325-2419-3E38-92EEC4B64EC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7" name="Immagine 6" descr="capWatt (200 x 200 px) - Consorzio Italiano Biogas">
              <a:extLst>
                <a:ext uri="{FF2B5EF4-FFF2-40B4-BE49-F238E27FC236}">
                  <a16:creationId xmlns:a16="http://schemas.microsoft.com/office/drawing/2014/main" id="{922B9C83-8BE1-DA4F-294B-A4C76162565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graphicFrame>
        <p:nvGraphicFramePr>
          <p:cNvPr id="8" name="Tabella 7">
            <a:extLst>
              <a:ext uri="{FF2B5EF4-FFF2-40B4-BE49-F238E27FC236}">
                <a16:creationId xmlns:a16="http://schemas.microsoft.com/office/drawing/2014/main" id="{0B2D2126-2A52-4270-92CD-C472208EF171}"/>
              </a:ext>
            </a:extLst>
          </p:cNvPr>
          <p:cNvGraphicFramePr>
            <a:graphicFrameLocks noGrp="1"/>
          </p:cNvGraphicFramePr>
          <p:nvPr>
            <p:extLst>
              <p:ext uri="{D42A27DB-BD31-4B8C-83A1-F6EECF244321}">
                <p14:modId xmlns:p14="http://schemas.microsoft.com/office/powerpoint/2010/main" val="1777849418"/>
              </p:ext>
            </p:extLst>
          </p:nvPr>
        </p:nvGraphicFramePr>
        <p:xfrm>
          <a:off x="104429" y="708270"/>
          <a:ext cx="7900670" cy="2534285"/>
        </p:xfrm>
        <a:graphic>
          <a:graphicData uri="http://schemas.openxmlformats.org/drawingml/2006/table">
            <a:tbl>
              <a:tblPr firstRow="1" firstCol="1" bandRow="1">
                <a:tableStyleId>{5C22544A-7EE6-4342-B048-85BDC9FD1C3A}</a:tableStyleId>
              </a:tblPr>
              <a:tblGrid>
                <a:gridCol w="3417570">
                  <a:extLst>
                    <a:ext uri="{9D8B030D-6E8A-4147-A177-3AD203B41FA5}">
                      <a16:colId xmlns:a16="http://schemas.microsoft.com/office/drawing/2014/main" val="1273111877"/>
                    </a:ext>
                  </a:extLst>
                </a:gridCol>
                <a:gridCol w="1145540">
                  <a:extLst>
                    <a:ext uri="{9D8B030D-6E8A-4147-A177-3AD203B41FA5}">
                      <a16:colId xmlns:a16="http://schemas.microsoft.com/office/drawing/2014/main" val="1403987295"/>
                    </a:ext>
                  </a:extLst>
                </a:gridCol>
                <a:gridCol w="1668780">
                  <a:extLst>
                    <a:ext uri="{9D8B030D-6E8A-4147-A177-3AD203B41FA5}">
                      <a16:colId xmlns:a16="http://schemas.microsoft.com/office/drawing/2014/main" val="329235529"/>
                    </a:ext>
                  </a:extLst>
                </a:gridCol>
                <a:gridCol w="1668780">
                  <a:extLst>
                    <a:ext uri="{9D8B030D-6E8A-4147-A177-3AD203B41FA5}">
                      <a16:colId xmlns:a16="http://schemas.microsoft.com/office/drawing/2014/main" val="2646991399"/>
                    </a:ext>
                  </a:extLst>
                </a:gridCol>
              </a:tblGrid>
              <a:tr h="640080">
                <a:tc>
                  <a:txBody>
                    <a:bodyPr/>
                    <a:lstStyle/>
                    <a:p>
                      <a:pPr algn="l">
                        <a:lnSpc>
                          <a:spcPct val="150000"/>
                        </a:lnSpc>
                        <a:buNone/>
                      </a:pPr>
                      <a:r>
                        <a:rPr lang="en-US" sz="1000" noProof="0" dirty="0">
                          <a:effectLst/>
                          <a:latin typeface="Ubuntu" panose="020B0504030602030204" pitchFamily="34" charset="0"/>
                          <a:ea typeface="Times New Roman" panose="02020603050405020304" pitchFamily="18" charset="0"/>
                          <a:cs typeface="Times New Roman" panose="02020603050405020304" pitchFamily="18" charset="0"/>
                        </a:rPr>
                        <a:t>PLANT’S UNIT</a:t>
                      </a:r>
                    </a:p>
                  </a:txBody>
                  <a:tcPr marL="68580" marR="68580" marT="0" marB="0" anchor="ctr"/>
                </a:tc>
                <a:tc>
                  <a:txBody>
                    <a:bodyPr/>
                    <a:lstStyle/>
                    <a:p>
                      <a:pPr algn="ctr">
                        <a:lnSpc>
                          <a:spcPct val="150000"/>
                        </a:lnSpc>
                        <a:buNone/>
                      </a:pPr>
                      <a:r>
                        <a:rPr lang="en-US" sz="1000" noProof="0" dirty="0">
                          <a:effectLst/>
                        </a:rPr>
                        <a:t>POWER ABSORBED</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latin typeface="Ubuntu" panose="020B0504030602030204" pitchFamily="34" charset="0"/>
                          <a:ea typeface="Times New Roman" panose="02020603050405020304" pitchFamily="18" charset="0"/>
                          <a:cs typeface="Times New Roman" panose="02020603050405020304" pitchFamily="18" charset="0"/>
                        </a:rPr>
                        <a:t>YEARLY ELECTRICAL DEMAND</a:t>
                      </a:r>
                    </a:p>
                  </a:txBody>
                  <a:tcPr marL="68580" marR="68580" marT="0" marB="0" anchor="ctr"/>
                </a:tc>
                <a:tc>
                  <a:txBody>
                    <a:bodyPr/>
                    <a:lstStyle/>
                    <a:p>
                      <a:pPr algn="l">
                        <a:lnSpc>
                          <a:spcPct val="150000"/>
                        </a:lnSpc>
                        <a:buNone/>
                      </a:pPr>
                      <a:r>
                        <a:rPr lang="en-US" sz="1000" noProof="0" dirty="0">
                          <a:effectLst/>
                        </a:rPr>
                        <a:t> </a:t>
                      </a:r>
                    </a:p>
                    <a:p>
                      <a:pPr algn="ctr">
                        <a:lnSpc>
                          <a:spcPct val="150000"/>
                        </a:lnSpc>
                        <a:buNone/>
                      </a:pPr>
                      <a:r>
                        <a:rPr lang="en-US" sz="1000" noProof="0" dirty="0">
                          <a:effectLst/>
                        </a:rPr>
                        <a:t>%</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9267871"/>
                  </a:ext>
                </a:extLst>
              </a:tr>
              <a:tr h="216535">
                <a:tc>
                  <a:txBody>
                    <a:bodyPr/>
                    <a:lstStyle/>
                    <a:p>
                      <a:pPr algn="l">
                        <a:lnSpc>
                          <a:spcPct val="150000"/>
                        </a:lnSpc>
                        <a:buNone/>
                      </a:pPr>
                      <a:r>
                        <a:rPr lang="en-US" sz="1000" noProof="0" dirty="0">
                          <a:effectLst/>
                          <a:latin typeface="Ubuntu" panose="020B0504030602030204" pitchFamily="34" charset="0"/>
                          <a:ea typeface="Times New Roman" panose="02020603050405020304" pitchFamily="18" charset="0"/>
                          <a:cs typeface="Times New Roman" panose="02020603050405020304" pitchFamily="18" charset="0"/>
                        </a:rPr>
                        <a:t>CHARGEMENT SYSTEM</a:t>
                      </a:r>
                    </a:p>
                  </a:txBody>
                  <a:tcPr marL="68580" marR="68580" marT="0" marB="0"/>
                </a:tc>
                <a:tc>
                  <a:txBody>
                    <a:bodyPr/>
                    <a:lstStyle/>
                    <a:p>
                      <a:pPr algn="ctr">
                        <a:lnSpc>
                          <a:spcPct val="150000"/>
                        </a:lnSpc>
                        <a:buNone/>
                      </a:pPr>
                      <a:r>
                        <a:rPr lang="en-US" sz="1000" noProof="0" dirty="0">
                          <a:effectLst/>
                        </a:rPr>
                        <a:t>131 </a:t>
                      </a:r>
                      <a:r>
                        <a:rPr lang="en-US" sz="1000" noProof="0" dirty="0" err="1">
                          <a:effectLst/>
                        </a:rPr>
                        <a:t>kWe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1.140.365 kWh</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14%</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34357043"/>
                  </a:ext>
                </a:extLst>
              </a:tr>
              <a:tr h="205740">
                <a:tc>
                  <a:txBody>
                    <a:bodyPr/>
                    <a:lstStyle/>
                    <a:p>
                      <a:pPr algn="l">
                        <a:lnSpc>
                          <a:spcPct val="150000"/>
                        </a:lnSpc>
                        <a:buNone/>
                      </a:pPr>
                      <a:r>
                        <a:rPr lang="en-US" sz="1000" noProof="0" dirty="0">
                          <a:effectLst/>
                        </a:rPr>
                        <a:t>OXYGENATION DURING ANAEROBIC DIGESTION </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17 </a:t>
                      </a:r>
                      <a:r>
                        <a:rPr lang="en-US" sz="1000" noProof="0" dirty="0" err="1">
                          <a:effectLst/>
                        </a:rPr>
                        <a:t>kWe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143.584 kWh</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2%</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00060895"/>
                  </a:ext>
                </a:extLst>
              </a:tr>
              <a:tr h="205740">
                <a:tc>
                  <a:txBody>
                    <a:bodyPr/>
                    <a:lstStyle/>
                    <a:p>
                      <a:pPr algn="l">
                        <a:lnSpc>
                          <a:spcPct val="150000"/>
                        </a:lnSpc>
                        <a:buNone/>
                      </a:pPr>
                      <a:r>
                        <a:rPr lang="en-US" sz="1000" noProof="0" dirty="0">
                          <a:effectLst/>
                          <a:latin typeface="Ubuntu" panose="020B0504030602030204" pitchFamily="34" charset="0"/>
                          <a:ea typeface="Times New Roman" panose="02020603050405020304" pitchFamily="18" charset="0"/>
                          <a:cs typeface="Times New Roman" panose="02020603050405020304" pitchFamily="18" charset="0"/>
                        </a:rPr>
                        <a:t>GENERAL SERVICES</a:t>
                      </a:r>
                    </a:p>
                  </a:txBody>
                  <a:tcPr marL="68580" marR="68580" marT="0" marB="0"/>
                </a:tc>
                <a:tc>
                  <a:txBody>
                    <a:bodyPr/>
                    <a:lstStyle/>
                    <a:p>
                      <a:pPr algn="ctr">
                        <a:lnSpc>
                          <a:spcPct val="150000"/>
                        </a:lnSpc>
                        <a:buNone/>
                      </a:pPr>
                      <a:r>
                        <a:rPr lang="en-US" sz="1000" noProof="0" dirty="0">
                          <a:effectLst/>
                        </a:rPr>
                        <a:t>20 </a:t>
                      </a:r>
                      <a:r>
                        <a:rPr lang="en-US" sz="1000" noProof="0" dirty="0" err="1">
                          <a:effectLst/>
                        </a:rPr>
                        <a:t>kWe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170.000 kWh</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2%</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05736143"/>
                  </a:ext>
                </a:extLst>
              </a:tr>
              <a:tr h="205740">
                <a:tc>
                  <a:txBody>
                    <a:bodyPr/>
                    <a:lstStyle/>
                    <a:p>
                      <a:pPr algn="l">
                        <a:lnSpc>
                          <a:spcPct val="150000"/>
                        </a:lnSpc>
                        <a:buNone/>
                      </a:pPr>
                      <a:r>
                        <a:rPr lang="en-US" sz="1000" noProof="0" dirty="0">
                          <a:effectLst/>
                        </a:rPr>
                        <a:t> DOPPIO SEPARATORE IN SERIE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30 </a:t>
                      </a:r>
                      <a:r>
                        <a:rPr lang="en-US" sz="1000" noProof="0" dirty="0" err="1">
                          <a:effectLst/>
                        </a:rPr>
                        <a:t>kWe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508.282 kWh</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6%</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3996545"/>
                  </a:ext>
                </a:extLst>
              </a:tr>
              <a:tr h="212725">
                <a:tc>
                  <a:txBody>
                    <a:bodyPr/>
                    <a:lstStyle/>
                    <a:p>
                      <a:pPr algn="l">
                        <a:lnSpc>
                          <a:spcPct val="150000"/>
                        </a:lnSpc>
                        <a:buNone/>
                      </a:pPr>
                      <a:r>
                        <a:rPr lang="en-US" sz="1000" noProof="0" dirty="0">
                          <a:effectLst/>
                        </a:rPr>
                        <a:t>UPGRADING </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439 </a:t>
                      </a:r>
                      <a:r>
                        <a:rPr lang="en-US" sz="1000" noProof="0" dirty="0" err="1">
                          <a:effectLst/>
                        </a:rPr>
                        <a:t>kWe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3.727.112 kWh</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45%</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5422282"/>
                  </a:ext>
                </a:extLst>
              </a:tr>
              <a:tr h="212725">
                <a:tc>
                  <a:txBody>
                    <a:bodyPr/>
                    <a:lstStyle/>
                    <a:p>
                      <a:pPr algn="l">
                        <a:lnSpc>
                          <a:spcPct val="150000"/>
                        </a:lnSpc>
                        <a:buNone/>
                      </a:pPr>
                      <a:r>
                        <a:rPr lang="en-US" sz="1000" noProof="0" dirty="0">
                          <a:effectLst/>
                        </a:rPr>
                        <a:t>STRIPPAING</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80 </a:t>
                      </a:r>
                      <a:r>
                        <a:rPr lang="en-US" sz="1000" noProof="0" dirty="0" err="1">
                          <a:effectLst/>
                        </a:rPr>
                        <a:t>kWe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748.000 kWh</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9%</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72640092"/>
                  </a:ext>
                </a:extLst>
              </a:tr>
              <a:tr h="212725">
                <a:tc>
                  <a:txBody>
                    <a:bodyPr/>
                    <a:lstStyle/>
                    <a:p>
                      <a:pPr algn="l">
                        <a:lnSpc>
                          <a:spcPct val="150000"/>
                        </a:lnSpc>
                        <a:buNone/>
                      </a:pPr>
                      <a:r>
                        <a:rPr lang="en-US" sz="1000" noProof="0" dirty="0">
                          <a:effectLst/>
                        </a:rPr>
                        <a:t>EVAPORATOR &amp; OSMOSIS</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133 </a:t>
                      </a:r>
                      <a:r>
                        <a:rPr lang="en-US" sz="1000" noProof="0" dirty="0" err="1">
                          <a:effectLst/>
                        </a:rPr>
                        <a:t>kWe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1.144.240 kWh</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14%</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42252675"/>
                  </a:ext>
                </a:extLst>
              </a:tr>
              <a:tr h="216535">
                <a:tc>
                  <a:txBody>
                    <a:bodyPr/>
                    <a:lstStyle/>
                    <a:p>
                      <a:pPr algn="l">
                        <a:lnSpc>
                          <a:spcPct val="150000"/>
                        </a:lnSpc>
                        <a:buNone/>
                      </a:pPr>
                      <a:r>
                        <a:rPr lang="en-US" sz="1000" noProof="0" dirty="0">
                          <a:effectLst/>
                          <a:latin typeface="Ubuntu" panose="020B0504030602030204" pitchFamily="34" charset="0"/>
                          <a:ea typeface="Times New Roman" panose="02020603050405020304" pitchFamily="18" charset="0"/>
                          <a:cs typeface="Times New Roman" panose="02020603050405020304" pitchFamily="18" charset="0"/>
                        </a:rPr>
                        <a:t>GAS GRID COMPRESSOR</a:t>
                      </a:r>
                    </a:p>
                  </a:txBody>
                  <a:tcPr marL="68580" marR="68580" marT="0" marB="0"/>
                </a:tc>
                <a:tc>
                  <a:txBody>
                    <a:bodyPr/>
                    <a:lstStyle/>
                    <a:p>
                      <a:pPr algn="ctr">
                        <a:lnSpc>
                          <a:spcPct val="150000"/>
                        </a:lnSpc>
                        <a:buNone/>
                      </a:pPr>
                      <a:r>
                        <a:rPr lang="en-US" sz="1000" noProof="0" dirty="0">
                          <a:effectLst/>
                        </a:rPr>
                        <a:t>87 </a:t>
                      </a:r>
                      <a:r>
                        <a:rPr lang="en-US" sz="1000" noProof="0" dirty="0" err="1">
                          <a:effectLst/>
                        </a:rPr>
                        <a:t>kWe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735.959 kWh</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8%</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40578028"/>
                  </a:ext>
                </a:extLst>
              </a:tr>
              <a:tr h="205740">
                <a:tc>
                  <a:txBody>
                    <a:bodyPr/>
                    <a:lstStyle/>
                    <a:p>
                      <a:pPr algn="l">
                        <a:lnSpc>
                          <a:spcPct val="150000"/>
                        </a:lnSpc>
                        <a:buNone/>
                      </a:pPr>
                      <a:r>
                        <a:rPr lang="en-US" sz="1000" noProof="0" dirty="0">
                          <a:effectLst/>
                        </a:rPr>
                        <a:t>TOTAL</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buNone/>
                      </a:pPr>
                      <a:r>
                        <a:rPr lang="en-US" sz="1000" noProof="0" dirty="0">
                          <a:effectLst/>
                        </a:rPr>
                        <a:t>937 </a:t>
                      </a:r>
                      <a:r>
                        <a:rPr lang="en-US" sz="1000" noProof="0" dirty="0" err="1">
                          <a:effectLst/>
                        </a:rPr>
                        <a:t>kWe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8.317.542 </a:t>
                      </a:r>
                      <a:r>
                        <a:rPr lang="en-US" sz="1000" noProof="0" dirty="0" err="1">
                          <a:effectLst/>
                        </a:rPr>
                        <a:t>kWhe</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buNone/>
                      </a:pPr>
                      <a:r>
                        <a:rPr lang="en-US" sz="1000" noProof="0" dirty="0">
                          <a:effectLst/>
                        </a:rPr>
                        <a:t>100%</a:t>
                      </a:r>
                      <a:endParaRPr lang="en-US" sz="1000" noProof="0" dirty="0">
                        <a:effectLst/>
                        <a:latin typeface="Ubuntu" panose="020B05040306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15233740"/>
                  </a:ext>
                </a:extLst>
              </a:tr>
            </a:tbl>
          </a:graphicData>
        </a:graphic>
      </p:graphicFrame>
      <p:cxnSp>
        <p:nvCxnSpPr>
          <p:cNvPr id="10" name="Connettore diritto 9">
            <a:extLst>
              <a:ext uri="{FF2B5EF4-FFF2-40B4-BE49-F238E27FC236}">
                <a16:creationId xmlns:a16="http://schemas.microsoft.com/office/drawing/2014/main" id="{4F8225B7-0342-7B08-75EA-9CFDC782AE61}"/>
              </a:ext>
            </a:extLst>
          </p:cNvPr>
          <p:cNvCxnSpPr>
            <a:cxnSpLocks/>
          </p:cNvCxnSpPr>
          <p:nvPr/>
        </p:nvCxnSpPr>
        <p:spPr>
          <a:xfrm>
            <a:off x="4886037" y="517620"/>
            <a:ext cx="1838036" cy="0"/>
          </a:xfrm>
          <a:prstGeom prst="line">
            <a:avLst/>
          </a:prstGeom>
          <a:ln>
            <a:solidFill>
              <a:srgbClr val="217767"/>
            </a:solidFill>
          </a:ln>
        </p:spPr>
        <p:style>
          <a:lnRef idx="2">
            <a:schemeClr val="accent1"/>
          </a:lnRef>
          <a:fillRef idx="0">
            <a:schemeClr val="accent1"/>
          </a:fillRef>
          <a:effectRef idx="1">
            <a:schemeClr val="accent1"/>
          </a:effectRef>
          <a:fontRef idx="minor">
            <a:schemeClr val="tx1"/>
          </a:fontRef>
        </p:style>
      </p:cxnSp>
      <p:pic>
        <p:nvPicPr>
          <p:cNvPr id="13" name="Elemento grafico 12" descr="Fulmine contorno">
            <a:extLst>
              <a:ext uri="{FF2B5EF4-FFF2-40B4-BE49-F238E27FC236}">
                <a16:creationId xmlns:a16="http://schemas.microsoft.com/office/drawing/2014/main" id="{1F820FA3-F6F8-B6DF-1BEE-7B5F9D8E19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77600" y="28143"/>
            <a:ext cx="914400" cy="914400"/>
          </a:xfrm>
          <a:prstGeom prst="rect">
            <a:avLst/>
          </a:prstGeom>
        </p:spPr>
      </p:pic>
      <p:graphicFrame>
        <p:nvGraphicFramePr>
          <p:cNvPr id="3" name="Grafico 2">
            <a:extLst>
              <a:ext uri="{FF2B5EF4-FFF2-40B4-BE49-F238E27FC236}">
                <a16:creationId xmlns:a16="http://schemas.microsoft.com/office/drawing/2014/main" id="{A99FA472-9DB1-0E83-E694-FC40AD5B3502}"/>
              </a:ext>
            </a:extLst>
          </p:cNvPr>
          <p:cNvGraphicFramePr>
            <a:graphicFrameLocks/>
          </p:cNvGraphicFramePr>
          <p:nvPr>
            <p:extLst>
              <p:ext uri="{D42A27DB-BD31-4B8C-83A1-F6EECF244321}">
                <p14:modId xmlns:p14="http://schemas.microsoft.com/office/powerpoint/2010/main" val="3057801223"/>
              </p:ext>
            </p:extLst>
          </p:nvPr>
        </p:nvGraphicFramePr>
        <p:xfrm>
          <a:off x="5853025" y="3326379"/>
          <a:ext cx="5985014" cy="311375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5805155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913CDAD-88C5-2960-74F7-F1EEB68E059C}"/>
              </a:ext>
            </a:extLst>
          </p:cNvPr>
          <p:cNvSpPr>
            <a:spLocks noGrp="1"/>
          </p:cNvSpPr>
          <p:nvPr>
            <p:ph type="title"/>
          </p:nvPr>
        </p:nvSpPr>
        <p:spPr>
          <a:xfrm>
            <a:off x="0" y="-243068"/>
            <a:ext cx="10515600" cy="1325563"/>
          </a:xfrm>
        </p:spPr>
        <p:txBody>
          <a:bodyPr/>
          <a:lstStyle/>
          <a:p>
            <a:r>
              <a:rPr lang="en-US" noProof="0" dirty="0"/>
              <a:t>Thermal flux P&amp;ID</a:t>
            </a:r>
          </a:p>
        </p:txBody>
      </p:sp>
      <p:pic>
        <p:nvPicPr>
          <p:cNvPr id="11" name="Segnaposto contenuto 10">
            <a:extLst>
              <a:ext uri="{FF2B5EF4-FFF2-40B4-BE49-F238E27FC236}">
                <a16:creationId xmlns:a16="http://schemas.microsoft.com/office/drawing/2014/main" id="{1D65EDC3-B945-8C46-1B8C-C8E754230039}"/>
              </a:ext>
            </a:extLst>
          </p:cNvPr>
          <p:cNvPicPr>
            <a:picLocks noGrp="1" noChangeAspect="1"/>
          </p:cNvPicPr>
          <p:nvPr>
            <p:ph idx="1"/>
          </p:nvPr>
        </p:nvPicPr>
        <p:blipFill>
          <a:blip r:embed="rId2"/>
          <a:stretch>
            <a:fillRect/>
          </a:stretch>
        </p:blipFill>
        <p:spPr>
          <a:xfrm>
            <a:off x="4404560" y="1775506"/>
            <a:ext cx="4359673" cy="4351338"/>
          </a:xfrm>
          <a:prstGeom prst="rect">
            <a:avLst/>
          </a:prstGeom>
        </p:spPr>
      </p:pic>
      <p:pic>
        <p:nvPicPr>
          <p:cNvPr id="9" name="Immagine 8">
            <a:extLst>
              <a:ext uri="{FF2B5EF4-FFF2-40B4-BE49-F238E27FC236}">
                <a16:creationId xmlns:a16="http://schemas.microsoft.com/office/drawing/2014/main" id="{04059FE5-A280-B400-4D45-A7E046618230}"/>
              </a:ext>
            </a:extLst>
          </p:cNvPr>
          <p:cNvPicPr>
            <a:picLocks noChangeAspect="1"/>
          </p:cNvPicPr>
          <p:nvPr/>
        </p:nvPicPr>
        <p:blipFill>
          <a:blip r:embed="rId3"/>
          <a:stretch>
            <a:fillRect/>
          </a:stretch>
        </p:blipFill>
        <p:spPr>
          <a:xfrm>
            <a:off x="0" y="845344"/>
            <a:ext cx="4862276" cy="5167312"/>
          </a:xfrm>
          <a:prstGeom prst="rect">
            <a:avLst/>
          </a:prstGeom>
        </p:spPr>
      </p:pic>
      <p:pic>
        <p:nvPicPr>
          <p:cNvPr id="16" name="Immagine 15" descr="Immagine che contiene edificio, Materiale composito, recinzione, linea&#10;&#10;Il contenuto generato dall'IA potrebbe non essere corretto.">
            <a:extLst>
              <a:ext uri="{FF2B5EF4-FFF2-40B4-BE49-F238E27FC236}">
                <a16:creationId xmlns:a16="http://schemas.microsoft.com/office/drawing/2014/main" id="{6F6C95B9-A54E-2207-569B-A9B8B34B1D89}"/>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65372" y="3767400"/>
            <a:ext cx="3300455" cy="2482770"/>
          </a:xfrm>
          <a:prstGeom prst="rect">
            <a:avLst/>
          </a:prstGeom>
          <a:noFill/>
          <a:ln>
            <a:noFill/>
          </a:ln>
        </p:spPr>
      </p:pic>
      <p:pic>
        <p:nvPicPr>
          <p:cNvPr id="19" name="Immagine 18">
            <a:extLst>
              <a:ext uri="{FF2B5EF4-FFF2-40B4-BE49-F238E27FC236}">
                <a16:creationId xmlns:a16="http://schemas.microsoft.com/office/drawing/2014/main" id="{4767D45C-DBE3-315E-4B6E-63DDB0D5CD2A}"/>
              </a:ext>
            </a:extLst>
          </p:cNvPr>
          <p:cNvPicPr>
            <a:picLocks noChangeAspect="1"/>
          </p:cNvPicPr>
          <p:nvPr/>
        </p:nvPicPr>
        <p:blipFill>
          <a:blip r:embed="rId5"/>
          <a:stretch>
            <a:fillRect/>
          </a:stretch>
        </p:blipFill>
        <p:spPr>
          <a:xfrm>
            <a:off x="7638806" y="147782"/>
            <a:ext cx="4359673" cy="2657441"/>
          </a:xfrm>
          <a:prstGeom prst="rect">
            <a:avLst/>
          </a:prstGeom>
        </p:spPr>
      </p:pic>
      <p:grpSp>
        <p:nvGrpSpPr>
          <p:cNvPr id="3" name="Gruppo 2">
            <a:extLst>
              <a:ext uri="{FF2B5EF4-FFF2-40B4-BE49-F238E27FC236}">
                <a16:creationId xmlns:a16="http://schemas.microsoft.com/office/drawing/2014/main" id="{7EC04897-262C-3174-6B8E-FDD224F9043C}"/>
              </a:ext>
            </a:extLst>
          </p:cNvPr>
          <p:cNvGrpSpPr/>
          <p:nvPr/>
        </p:nvGrpSpPr>
        <p:grpSpPr>
          <a:xfrm>
            <a:off x="0" y="6035040"/>
            <a:ext cx="4303422" cy="822960"/>
            <a:chOff x="0" y="5851003"/>
            <a:chExt cx="4848996" cy="1006997"/>
          </a:xfrm>
        </p:grpSpPr>
        <p:pic>
          <p:nvPicPr>
            <p:cNvPr id="4" name="Immagine 3" descr="Chi siamo | Politecnico di Torino">
              <a:extLst>
                <a:ext uri="{FF2B5EF4-FFF2-40B4-BE49-F238E27FC236}">
                  <a16:creationId xmlns:a16="http://schemas.microsoft.com/office/drawing/2014/main" id="{BF951D91-7082-FCD7-E4FE-D0AB50E7F4F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5" name="Immagine 4" descr="Switch Engineering - Soluzioni nel Campo dell'Energia Rinnovabile">
              <a:extLst>
                <a:ext uri="{FF2B5EF4-FFF2-40B4-BE49-F238E27FC236}">
                  <a16:creationId xmlns:a16="http://schemas.microsoft.com/office/drawing/2014/main" id="{668E49FE-0C10-D81C-3281-81199A69218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6" name="Immagine 5" descr="capWatt (200 x 200 px) - Consorzio Italiano Biogas">
              <a:extLst>
                <a:ext uri="{FF2B5EF4-FFF2-40B4-BE49-F238E27FC236}">
                  <a16:creationId xmlns:a16="http://schemas.microsoft.com/office/drawing/2014/main" id="{0ECBB766-8935-216E-8E8A-AA524718E0F5}"/>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cxnSp>
        <p:nvCxnSpPr>
          <p:cNvPr id="7" name="Connettore diritto 6">
            <a:extLst>
              <a:ext uri="{FF2B5EF4-FFF2-40B4-BE49-F238E27FC236}">
                <a16:creationId xmlns:a16="http://schemas.microsoft.com/office/drawing/2014/main" id="{AF168FDA-8F12-B55E-146B-FD59AC6A5C6E}"/>
              </a:ext>
            </a:extLst>
          </p:cNvPr>
          <p:cNvCxnSpPr>
            <a:cxnSpLocks/>
          </p:cNvCxnSpPr>
          <p:nvPr/>
        </p:nvCxnSpPr>
        <p:spPr>
          <a:xfrm>
            <a:off x="101600" y="646929"/>
            <a:ext cx="4064000" cy="0"/>
          </a:xfrm>
          <a:prstGeom prst="line">
            <a:avLst/>
          </a:prstGeom>
          <a:ln>
            <a:solidFill>
              <a:srgbClr val="217767"/>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6493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7D88B257-E794-4383-B7B5-BFF64A462920}"/>
              </a:ext>
            </a:extLst>
          </p:cNvPr>
          <p:cNvSpPr txBox="1">
            <a:spLocks/>
          </p:cNvSpPr>
          <p:nvPr/>
        </p:nvSpPr>
        <p:spPr>
          <a:xfrm>
            <a:off x="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noProof="0" dirty="0"/>
              <a:t>Balance of thermal energy</a:t>
            </a:r>
          </a:p>
        </p:txBody>
      </p:sp>
      <p:pic>
        <p:nvPicPr>
          <p:cNvPr id="17" name="Immagine 16">
            <a:extLst>
              <a:ext uri="{FF2B5EF4-FFF2-40B4-BE49-F238E27FC236}">
                <a16:creationId xmlns:a16="http://schemas.microsoft.com/office/drawing/2014/main" id="{1B914E6B-9DC8-D84A-89AA-1548D87E1FE9}"/>
              </a:ext>
            </a:extLst>
          </p:cNvPr>
          <p:cNvPicPr>
            <a:picLocks noChangeAspect="1"/>
          </p:cNvPicPr>
          <p:nvPr/>
        </p:nvPicPr>
        <p:blipFill>
          <a:blip r:embed="rId2"/>
          <a:stretch>
            <a:fillRect/>
          </a:stretch>
        </p:blipFill>
        <p:spPr>
          <a:xfrm>
            <a:off x="350867" y="1325563"/>
            <a:ext cx="5402580" cy="4061460"/>
          </a:xfrm>
          <a:prstGeom prst="rect">
            <a:avLst/>
          </a:prstGeom>
        </p:spPr>
      </p:pic>
      <p:grpSp>
        <p:nvGrpSpPr>
          <p:cNvPr id="2" name="Gruppo 1">
            <a:extLst>
              <a:ext uri="{FF2B5EF4-FFF2-40B4-BE49-F238E27FC236}">
                <a16:creationId xmlns:a16="http://schemas.microsoft.com/office/drawing/2014/main" id="{F399559E-124B-E067-A383-13BD96B5FDAB}"/>
              </a:ext>
            </a:extLst>
          </p:cNvPr>
          <p:cNvGrpSpPr/>
          <p:nvPr/>
        </p:nvGrpSpPr>
        <p:grpSpPr>
          <a:xfrm>
            <a:off x="0" y="6035040"/>
            <a:ext cx="4303422" cy="822960"/>
            <a:chOff x="0" y="5851003"/>
            <a:chExt cx="4848996" cy="1006997"/>
          </a:xfrm>
        </p:grpSpPr>
        <p:pic>
          <p:nvPicPr>
            <p:cNvPr id="3" name="Immagine 2" descr="Chi siamo | Politecnico di Torino">
              <a:extLst>
                <a:ext uri="{FF2B5EF4-FFF2-40B4-BE49-F238E27FC236}">
                  <a16:creationId xmlns:a16="http://schemas.microsoft.com/office/drawing/2014/main" id="{A5A4AF1E-96D4-6100-3985-70AF41B3708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4" name="Immagine 3" descr="Switch Engineering - Soluzioni nel Campo dell'Energia Rinnovabile">
              <a:extLst>
                <a:ext uri="{FF2B5EF4-FFF2-40B4-BE49-F238E27FC236}">
                  <a16:creationId xmlns:a16="http://schemas.microsoft.com/office/drawing/2014/main" id="{D04324B2-F84F-42CD-41E6-2B7A43721F7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6" name="Immagine 5" descr="capWatt (200 x 200 px) - Consorzio Italiano Biogas">
              <a:extLst>
                <a:ext uri="{FF2B5EF4-FFF2-40B4-BE49-F238E27FC236}">
                  <a16:creationId xmlns:a16="http://schemas.microsoft.com/office/drawing/2014/main" id="{F3BEAFDD-6C2C-7A54-33A0-DF47D47C8FB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cxnSp>
        <p:nvCxnSpPr>
          <p:cNvPr id="7" name="Connettore diritto 6">
            <a:extLst>
              <a:ext uri="{FF2B5EF4-FFF2-40B4-BE49-F238E27FC236}">
                <a16:creationId xmlns:a16="http://schemas.microsoft.com/office/drawing/2014/main" id="{95C270F4-6DEC-24FC-AF8D-1B2B2BC385C6}"/>
              </a:ext>
            </a:extLst>
          </p:cNvPr>
          <p:cNvCxnSpPr>
            <a:cxnSpLocks/>
          </p:cNvCxnSpPr>
          <p:nvPr/>
        </p:nvCxnSpPr>
        <p:spPr>
          <a:xfrm>
            <a:off x="156096" y="942493"/>
            <a:ext cx="5792122" cy="0"/>
          </a:xfrm>
          <a:prstGeom prst="line">
            <a:avLst/>
          </a:prstGeom>
          <a:ln>
            <a:solidFill>
              <a:srgbClr val="217767"/>
            </a:solidFill>
          </a:ln>
        </p:spPr>
        <p:style>
          <a:lnRef idx="2">
            <a:schemeClr val="accent1"/>
          </a:lnRef>
          <a:fillRef idx="0">
            <a:schemeClr val="accent1"/>
          </a:fillRef>
          <a:effectRef idx="1">
            <a:schemeClr val="accent1"/>
          </a:effectRef>
          <a:fontRef idx="minor">
            <a:schemeClr val="tx1"/>
          </a:fontRef>
        </p:style>
      </p:cxnSp>
      <p:pic>
        <p:nvPicPr>
          <p:cNvPr id="10" name="Elemento grafico 9" descr="Termometro contorno">
            <a:extLst>
              <a:ext uri="{FF2B5EF4-FFF2-40B4-BE49-F238E27FC236}">
                <a16:creationId xmlns:a16="http://schemas.microsoft.com/office/drawing/2014/main" id="{7EDBD253-3D0B-50E7-CE5E-098BBF975BB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277600" y="28093"/>
            <a:ext cx="914400" cy="914400"/>
          </a:xfrm>
          <a:prstGeom prst="rect">
            <a:avLst/>
          </a:prstGeom>
        </p:spPr>
      </p:pic>
      <p:graphicFrame>
        <p:nvGraphicFramePr>
          <p:cNvPr id="8" name="Grafico 7">
            <a:extLst>
              <a:ext uri="{FF2B5EF4-FFF2-40B4-BE49-F238E27FC236}">
                <a16:creationId xmlns:a16="http://schemas.microsoft.com/office/drawing/2014/main" id="{2BD01D71-7DED-D6F0-9795-A116C4CA6C74}"/>
              </a:ext>
            </a:extLst>
          </p:cNvPr>
          <p:cNvGraphicFramePr>
            <a:graphicFrameLocks/>
          </p:cNvGraphicFramePr>
          <p:nvPr>
            <p:extLst>
              <p:ext uri="{D42A27DB-BD31-4B8C-83A1-F6EECF244321}">
                <p14:modId xmlns:p14="http://schemas.microsoft.com/office/powerpoint/2010/main" val="2204368104"/>
              </p:ext>
            </p:extLst>
          </p:nvPr>
        </p:nvGraphicFramePr>
        <p:xfrm>
          <a:off x="6897329" y="3383644"/>
          <a:ext cx="4572000" cy="27432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1" name="Oggetto 10">
            <a:extLst>
              <a:ext uri="{FF2B5EF4-FFF2-40B4-BE49-F238E27FC236}">
                <a16:creationId xmlns:a16="http://schemas.microsoft.com/office/drawing/2014/main" id="{2ED9CED7-7B91-F3EB-3179-D2F50814A16F}"/>
              </a:ext>
            </a:extLst>
          </p:cNvPr>
          <p:cNvGraphicFramePr>
            <a:graphicFrameLocks noChangeAspect="1"/>
          </p:cNvGraphicFramePr>
          <p:nvPr>
            <p:extLst>
              <p:ext uri="{D42A27DB-BD31-4B8C-83A1-F6EECF244321}">
                <p14:modId xmlns:p14="http://schemas.microsoft.com/office/powerpoint/2010/main" val="2529450562"/>
              </p:ext>
            </p:extLst>
          </p:nvPr>
        </p:nvGraphicFramePr>
        <p:xfrm>
          <a:off x="4487863" y="1470977"/>
          <a:ext cx="7704137" cy="1485900"/>
        </p:xfrm>
        <a:graphic>
          <a:graphicData uri="http://schemas.openxmlformats.org/presentationml/2006/ole">
            <mc:AlternateContent xmlns:mc="http://schemas.openxmlformats.org/markup-compatibility/2006">
              <mc:Choice xmlns:v="urn:schemas-microsoft-com:vml" Requires="v">
                <p:oleObj name="Worksheet" r:id="rId9" imgW="7703926" imgH="1485994" progId="Excel.Sheet.12">
                  <p:embed/>
                </p:oleObj>
              </mc:Choice>
              <mc:Fallback>
                <p:oleObj name="Worksheet" r:id="rId9" imgW="7703926" imgH="1485994" progId="Excel.Sheet.12">
                  <p:embed/>
                  <p:pic>
                    <p:nvPicPr>
                      <p:cNvPr id="11" name="Oggetto 10">
                        <a:extLst>
                          <a:ext uri="{FF2B5EF4-FFF2-40B4-BE49-F238E27FC236}">
                            <a16:creationId xmlns:a16="http://schemas.microsoft.com/office/drawing/2014/main" id="{2ED9CED7-7B91-F3EB-3179-D2F50814A16F}"/>
                          </a:ext>
                        </a:extLst>
                      </p:cNvPr>
                      <p:cNvPicPr/>
                      <p:nvPr/>
                    </p:nvPicPr>
                    <p:blipFill>
                      <a:blip r:embed="rId10"/>
                      <a:stretch>
                        <a:fillRect/>
                      </a:stretch>
                    </p:blipFill>
                    <p:spPr>
                      <a:xfrm>
                        <a:off x="4487863" y="1470977"/>
                        <a:ext cx="7704137" cy="1485900"/>
                      </a:xfrm>
                      <a:prstGeom prst="rect">
                        <a:avLst/>
                      </a:prstGeom>
                    </p:spPr>
                  </p:pic>
                </p:oleObj>
              </mc:Fallback>
            </mc:AlternateContent>
          </a:graphicData>
        </a:graphic>
      </p:graphicFrame>
    </p:spTree>
    <p:extLst>
      <p:ext uri="{BB962C8B-B14F-4D97-AF65-F5344CB8AC3E}">
        <p14:creationId xmlns:p14="http://schemas.microsoft.com/office/powerpoint/2010/main" val="1961325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7BF42CA-AD55-48B4-8949-C4DCA60A6A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6AE1D3D-3106-4CB2-AA7C-0C1642AC0F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0A31B6AF-B711-4CDB-8C2B-16E963DDC4C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137" y="0"/>
            <a:ext cx="5646974" cy="6483075"/>
            <a:chOff x="-19221" y="0"/>
            <a:chExt cx="5646974" cy="6483075"/>
          </a:xfrm>
        </p:grpSpPr>
        <p:sp>
          <p:nvSpPr>
            <p:cNvPr id="13" name="Freeform: Shape 12">
              <a:extLst>
                <a:ext uri="{FF2B5EF4-FFF2-40B4-BE49-F238E27FC236}">
                  <a16:creationId xmlns:a16="http://schemas.microsoft.com/office/drawing/2014/main" id="{CA818331-E13C-49C6-B98D-A60AD0E85A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116610"/>
              <a:ext cx="5535001" cy="6250127"/>
            </a:xfrm>
            <a:custGeom>
              <a:avLst/>
              <a:gdLst>
                <a:gd name="connsiteX0" fmla="*/ 2510242 w 5535001"/>
                <a:gd name="connsiteY0" fmla="*/ 174 h 6250127"/>
                <a:gd name="connsiteX1" fmla="*/ 2550551 w 5535001"/>
                <a:gd name="connsiteY1" fmla="*/ 510 h 6250127"/>
                <a:gd name="connsiteX2" fmla="*/ 2629490 w 5535001"/>
                <a:gd name="connsiteY2" fmla="*/ 3757 h 6250127"/>
                <a:gd name="connsiteX3" fmla="*/ 2708317 w 5535001"/>
                <a:gd name="connsiteY3" fmla="*/ 7229 h 6250127"/>
                <a:gd name="connsiteX4" fmla="*/ 2787256 w 5535001"/>
                <a:gd name="connsiteY4" fmla="*/ 14619 h 6250127"/>
                <a:gd name="connsiteX5" fmla="*/ 3408467 w 5535001"/>
                <a:gd name="connsiteY5" fmla="*/ 145064 h 6250127"/>
                <a:gd name="connsiteX6" fmla="*/ 3557723 w 5535001"/>
                <a:gd name="connsiteY6" fmla="*/ 199593 h 6250127"/>
                <a:gd name="connsiteX7" fmla="*/ 3594337 w 5535001"/>
                <a:gd name="connsiteY7" fmla="*/ 214597 h 6250127"/>
                <a:gd name="connsiteX8" fmla="*/ 3630616 w 5535001"/>
                <a:gd name="connsiteY8" fmla="*/ 230385 h 6250127"/>
                <a:gd name="connsiteX9" fmla="*/ 3703172 w 5535001"/>
                <a:gd name="connsiteY9" fmla="*/ 262073 h 6250127"/>
                <a:gd name="connsiteX10" fmla="*/ 3739003 w 5535001"/>
                <a:gd name="connsiteY10" fmla="*/ 278756 h 6250127"/>
                <a:gd name="connsiteX11" fmla="*/ 3756806 w 5535001"/>
                <a:gd name="connsiteY11" fmla="*/ 287266 h 6250127"/>
                <a:gd name="connsiteX12" fmla="*/ 3773714 w 5535001"/>
                <a:gd name="connsiteY12" fmla="*/ 297567 h 6250127"/>
                <a:gd name="connsiteX13" fmla="*/ 3840784 w 5535001"/>
                <a:gd name="connsiteY13" fmla="*/ 339332 h 6250127"/>
                <a:gd name="connsiteX14" fmla="*/ 3873927 w 5535001"/>
                <a:gd name="connsiteY14" fmla="*/ 360495 h 6250127"/>
                <a:gd name="connsiteX15" fmla="*/ 3906062 w 5535001"/>
                <a:gd name="connsiteY15" fmla="*/ 383001 h 6250127"/>
                <a:gd name="connsiteX16" fmla="*/ 3969662 w 5535001"/>
                <a:gd name="connsiteY16" fmla="*/ 428572 h 6250127"/>
                <a:gd name="connsiteX17" fmla="*/ 4423029 w 5535001"/>
                <a:gd name="connsiteY17" fmla="*/ 837600 h 6250127"/>
                <a:gd name="connsiteX18" fmla="*/ 4474647 w 5535001"/>
                <a:gd name="connsiteY18" fmla="*/ 891569 h 6250127"/>
                <a:gd name="connsiteX19" fmla="*/ 4524250 w 5535001"/>
                <a:gd name="connsiteY19" fmla="*/ 946883 h 6250127"/>
                <a:gd name="connsiteX20" fmla="*/ 4573965 w 5535001"/>
                <a:gd name="connsiteY20" fmla="*/ 1001748 h 6250127"/>
                <a:gd name="connsiteX21" fmla="*/ 4622224 w 5535001"/>
                <a:gd name="connsiteY21" fmla="*/ 1057509 h 6250127"/>
                <a:gd name="connsiteX22" fmla="*/ 4717510 w 5535001"/>
                <a:gd name="connsiteY22" fmla="*/ 1169143 h 6250127"/>
                <a:gd name="connsiteX23" fmla="*/ 4764986 w 5535001"/>
                <a:gd name="connsiteY23" fmla="*/ 1224681 h 6250127"/>
                <a:gd name="connsiteX24" fmla="*/ 4813021 w 5535001"/>
                <a:gd name="connsiteY24" fmla="*/ 1279994 h 6250127"/>
                <a:gd name="connsiteX25" fmla="*/ 5001915 w 5535001"/>
                <a:gd name="connsiteY25" fmla="*/ 1506846 h 6250127"/>
                <a:gd name="connsiteX26" fmla="*/ 5170542 w 5535001"/>
                <a:gd name="connsiteY26" fmla="*/ 1751165 h 6250127"/>
                <a:gd name="connsiteX27" fmla="*/ 5428969 w 5535001"/>
                <a:gd name="connsiteY27" fmla="*/ 2293660 h 6250127"/>
                <a:gd name="connsiteX28" fmla="*/ 5534893 w 5535001"/>
                <a:gd name="connsiteY28" fmla="*/ 2899307 h 6250127"/>
                <a:gd name="connsiteX29" fmla="*/ 5508804 w 5535001"/>
                <a:gd name="connsiteY29" fmla="*/ 3211144 h 6250127"/>
                <a:gd name="connsiteX30" fmla="*/ 5426282 w 5535001"/>
                <a:gd name="connsiteY30" fmla="*/ 3513352 h 6250127"/>
                <a:gd name="connsiteX31" fmla="*/ 5248250 w 5535001"/>
                <a:gd name="connsiteY31" fmla="*/ 4030542 h 6250127"/>
                <a:gd name="connsiteX32" fmla="*/ 5208612 w 5535001"/>
                <a:gd name="connsiteY32" fmla="*/ 4161771 h 6250127"/>
                <a:gd name="connsiteX33" fmla="*/ 5170318 w 5535001"/>
                <a:gd name="connsiteY33" fmla="*/ 4294680 h 6250127"/>
                <a:gd name="connsiteX34" fmla="*/ 5132248 w 5535001"/>
                <a:gd name="connsiteY34" fmla="*/ 4430164 h 6250127"/>
                <a:gd name="connsiteX35" fmla="*/ 5112765 w 5535001"/>
                <a:gd name="connsiteY35" fmla="*/ 4498914 h 6250127"/>
                <a:gd name="connsiteX36" fmla="*/ 5091715 w 5535001"/>
                <a:gd name="connsiteY36" fmla="*/ 4569119 h 6250127"/>
                <a:gd name="connsiteX37" fmla="*/ 5068985 w 5535001"/>
                <a:gd name="connsiteY37" fmla="*/ 4640220 h 6250127"/>
                <a:gd name="connsiteX38" fmla="*/ 5043904 w 5535001"/>
                <a:gd name="connsiteY38" fmla="*/ 4712105 h 6250127"/>
                <a:gd name="connsiteX39" fmla="*/ 5015799 w 5535001"/>
                <a:gd name="connsiteY39" fmla="*/ 4784438 h 6250127"/>
                <a:gd name="connsiteX40" fmla="*/ 4982880 w 5535001"/>
                <a:gd name="connsiteY40" fmla="*/ 4856435 h 6250127"/>
                <a:gd name="connsiteX41" fmla="*/ 4817276 w 5535001"/>
                <a:gd name="connsiteY41" fmla="*/ 5125275 h 6250127"/>
                <a:gd name="connsiteX42" fmla="*/ 4618753 w 5535001"/>
                <a:gd name="connsiteY42" fmla="*/ 5355374 h 6250127"/>
                <a:gd name="connsiteX43" fmla="*/ 4566575 w 5535001"/>
                <a:gd name="connsiteY43" fmla="*/ 5408560 h 6250127"/>
                <a:gd name="connsiteX44" fmla="*/ 4513837 w 5535001"/>
                <a:gd name="connsiteY44" fmla="*/ 5461186 h 6250127"/>
                <a:gd name="connsiteX45" fmla="*/ 4459531 w 5535001"/>
                <a:gd name="connsiteY45" fmla="*/ 5512580 h 6250127"/>
                <a:gd name="connsiteX46" fmla="*/ 4404554 w 5535001"/>
                <a:gd name="connsiteY46" fmla="*/ 5563526 h 6250127"/>
                <a:gd name="connsiteX47" fmla="*/ 4348009 w 5535001"/>
                <a:gd name="connsiteY47" fmla="*/ 5613017 h 6250127"/>
                <a:gd name="connsiteX48" fmla="*/ 4290568 w 5535001"/>
                <a:gd name="connsiteY48" fmla="*/ 5661948 h 6250127"/>
                <a:gd name="connsiteX49" fmla="*/ 4276124 w 5535001"/>
                <a:gd name="connsiteY49" fmla="*/ 5674153 h 6250127"/>
                <a:gd name="connsiteX50" fmla="*/ 4261120 w 5535001"/>
                <a:gd name="connsiteY50" fmla="*/ 5685798 h 6250127"/>
                <a:gd name="connsiteX51" fmla="*/ 4231112 w 5535001"/>
                <a:gd name="connsiteY51" fmla="*/ 5708976 h 6250127"/>
                <a:gd name="connsiteX52" fmla="*/ 4170984 w 5535001"/>
                <a:gd name="connsiteY52" fmla="*/ 5755443 h 6250127"/>
                <a:gd name="connsiteX53" fmla="*/ 4046025 w 5535001"/>
                <a:gd name="connsiteY53" fmla="*/ 5843228 h 6250127"/>
                <a:gd name="connsiteX54" fmla="*/ 3915356 w 5535001"/>
                <a:gd name="connsiteY54" fmla="*/ 5923735 h 6250127"/>
                <a:gd name="connsiteX55" fmla="*/ 3346323 w 5535001"/>
                <a:gd name="connsiteY55" fmla="*/ 6158872 h 6250127"/>
                <a:gd name="connsiteX56" fmla="*/ 2743476 w 5535001"/>
                <a:gd name="connsiteY56" fmla="*/ 6247328 h 6250127"/>
                <a:gd name="connsiteX57" fmla="*/ 2668120 w 5535001"/>
                <a:gd name="connsiteY57" fmla="*/ 6249344 h 6250127"/>
                <a:gd name="connsiteX58" fmla="*/ 2630498 w 5535001"/>
                <a:gd name="connsiteY58" fmla="*/ 6250127 h 6250127"/>
                <a:gd name="connsiteX59" fmla="*/ 2592988 w 5535001"/>
                <a:gd name="connsiteY59" fmla="*/ 6249568 h 6250127"/>
                <a:gd name="connsiteX60" fmla="*/ 2518080 w 5535001"/>
                <a:gd name="connsiteY60" fmla="*/ 6247777 h 6250127"/>
                <a:gd name="connsiteX61" fmla="*/ 2442948 w 5535001"/>
                <a:gd name="connsiteY61" fmla="*/ 6244529 h 6250127"/>
                <a:gd name="connsiteX62" fmla="*/ 2291676 w 5535001"/>
                <a:gd name="connsiteY62" fmla="*/ 6232213 h 6250127"/>
                <a:gd name="connsiteX63" fmla="*/ 2141412 w 5535001"/>
                <a:gd name="connsiteY63" fmla="*/ 6212394 h 6250127"/>
                <a:gd name="connsiteX64" fmla="*/ 1992715 w 5535001"/>
                <a:gd name="connsiteY64" fmla="*/ 6184961 h 6250127"/>
                <a:gd name="connsiteX65" fmla="*/ 1845811 w 5535001"/>
                <a:gd name="connsiteY65" fmla="*/ 6151034 h 6250127"/>
                <a:gd name="connsiteX66" fmla="*/ 1701033 w 5535001"/>
                <a:gd name="connsiteY66" fmla="*/ 6110724 h 6250127"/>
                <a:gd name="connsiteX67" fmla="*/ 1629484 w 5535001"/>
                <a:gd name="connsiteY67" fmla="*/ 6088219 h 6250127"/>
                <a:gd name="connsiteX68" fmla="*/ 1558383 w 5535001"/>
                <a:gd name="connsiteY68" fmla="*/ 6064929 h 6250127"/>
                <a:gd name="connsiteX69" fmla="*/ 1011968 w 5535001"/>
                <a:gd name="connsiteY69" fmla="*/ 5828896 h 6250127"/>
                <a:gd name="connsiteX70" fmla="*/ 511237 w 5535001"/>
                <a:gd name="connsiteY70" fmla="*/ 5512356 h 6250127"/>
                <a:gd name="connsiteX71" fmla="*/ 395572 w 5535001"/>
                <a:gd name="connsiteY71" fmla="*/ 5419757 h 6250127"/>
                <a:gd name="connsiteX72" fmla="*/ 284722 w 5535001"/>
                <a:gd name="connsiteY72" fmla="*/ 5321559 h 6250127"/>
                <a:gd name="connsiteX73" fmla="*/ 257513 w 5535001"/>
                <a:gd name="connsiteY73" fmla="*/ 5296477 h 6250127"/>
                <a:gd name="connsiteX74" fmla="*/ 243853 w 5535001"/>
                <a:gd name="connsiteY74" fmla="*/ 5283937 h 6250127"/>
                <a:gd name="connsiteX75" fmla="*/ 230752 w 5535001"/>
                <a:gd name="connsiteY75" fmla="*/ 5270836 h 6250127"/>
                <a:gd name="connsiteX76" fmla="*/ 178574 w 5535001"/>
                <a:gd name="connsiteY76" fmla="*/ 5218322 h 6250127"/>
                <a:gd name="connsiteX77" fmla="*/ 126508 w 5535001"/>
                <a:gd name="connsiteY77" fmla="*/ 5165584 h 6250127"/>
                <a:gd name="connsiteX78" fmla="*/ 76345 w 5535001"/>
                <a:gd name="connsiteY78" fmla="*/ 5111167 h 6250127"/>
                <a:gd name="connsiteX79" fmla="*/ 26407 w 5535001"/>
                <a:gd name="connsiteY79" fmla="*/ 5056413 h 6250127"/>
                <a:gd name="connsiteX80" fmla="*/ 0 w 5535001"/>
                <a:gd name="connsiteY80" fmla="*/ 5024776 h 6250127"/>
                <a:gd name="connsiteX81" fmla="*/ 0 w 5535001"/>
                <a:gd name="connsiteY81" fmla="*/ 4492798 h 6250127"/>
                <a:gd name="connsiteX82" fmla="*/ 28534 w 5535001"/>
                <a:gd name="connsiteY82" fmla="*/ 4537879 h 6250127"/>
                <a:gd name="connsiteX83" fmla="*/ 66604 w 5535001"/>
                <a:gd name="connsiteY83" fmla="*/ 4592745 h 6250127"/>
                <a:gd name="connsiteX84" fmla="*/ 104114 w 5535001"/>
                <a:gd name="connsiteY84" fmla="*/ 4647834 h 6250127"/>
                <a:gd name="connsiteX85" fmla="*/ 143751 w 5535001"/>
                <a:gd name="connsiteY85" fmla="*/ 4701580 h 6250127"/>
                <a:gd name="connsiteX86" fmla="*/ 182717 w 5535001"/>
                <a:gd name="connsiteY86" fmla="*/ 4755773 h 6250127"/>
                <a:gd name="connsiteX87" fmla="*/ 223810 w 5535001"/>
                <a:gd name="connsiteY87" fmla="*/ 4808399 h 6250127"/>
                <a:gd name="connsiteX88" fmla="*/ 264679 w 5535001"/>
                <a:gd name="connsiteY88" fmla="*/ 4861249 h 6250127"/>
                <a:gd name="connsiteX89" fmla="*/ 307788 w 5535001"/>
                <a:gd name="connsiteY89" fmla="*/ 4912420 h 6250127"/>
                <a:gd name="connsiteX90" fmla="*/ 351232 w 5535001"/>
                <a:gd name="connsiteY90" fmla="*/ 4963254 h 6250127"/>
                <a:gd name="connsiteX91" fmla="*/ 397028 w 5535001"/>
                <a:gd name="connsiteY91" fmla="*/ 5012185 h 6250127"/>
                <a:gd name="connsiteX92" fmla="*/ 443496 w 5535001"/>
                <a:gd name="connsiteY92" fmla="*/ 5060444 h 6250127"/>
                <a:gd name="connsiteX93" fmla="*/ 455140 w 5535001"/>
                <a:gd name="connsiteY93" fmla="*/ 5072537 h 6250127"/>
                <a:gd name="connsiteX94" fmla="*/ 467345 w 5535001"/>
                <a:gd name="connsiteY94" fmla="*/ 5083958 h 6250127"/>
                <a:gd name="connsiteX95" fmla="*/ 491755 w 5535001"/>
                <a:gd name="connsiteY95" fmla="*/ 5106912 h 6250127"/>
                <a:gd name="connsiteX96" fmla="*/ 540686 w 5535001"/>
                <a:gd name="connsiteY96" fmla="*/ 5152819 h 6250127"/>
                <a:gd name="connsiteX97" fmla="*/ 552890 w 5535001"/>
                <a:gd name="connsiteY97" fmla="*/ 5164353 h 6250127"/>
                <a:gd name="connsiteX98" fmla="*/ 565655 w 5535001"/>
                <a:gd name="connsiteY98" fmla="*/ 5175214 h 6250127"/>
                <a:gd name="connsiteX99" fmla="*/ 591072 w 5535001"/>
                <a:gd name="connsiteY99" fmla="*/ 5197048 h 6250127"/>
                <a:gd name="connsiteX100" fmla="*/ 694197 w 5535001"/>
                <a:gd name="connsiteY100" fmla="*/ 5283041 h 6250127"/>
                <a:gd name="connsiteX101" fmla="*/ 1146221 w 5535001"/>
                <a:gd name="connsiteY101" fmla="*/ 5573716 h 6250127"/>
                <a:gd name="connsiteX102" fmla="*/ 1650982 w 5535001"/>
                <a:gd name="connsiteY102" fmla="*/ 5758130 h 6250127"/>
                <a:gd name="connsiteX103" fmla="*/ 1716485 w 5535001"/>
                <a:gd name="connsiteY103" fmla="*/ 5772798 h 6250127"/>
                <a:gd name="connsiteX104" fmla="*/ 1782211 w 5535001"/>
                <a:gd name="connsiteY104" fmla="*/ 5786235 h 6250127"/>
                <a:gd name="connsiteX105" fmla="*/ 1848386 w 5535001"/>
                <a:gd name="connsiteY105" fmla="*/ 5796984 h 6250127"/>
                <a:gd name="connsiteX106" fmla="*/ 1881417 w 5535001"/>
                <a:gd name="connsiteY106" fmla="*/ 5802359 h 6250127"/>
                <a:gd name="connsiteX107" fmla="*/ 1914560 w 5535001"/>
                <a:gd name="connsiteY107" fmla="*/ 5807061 h 6250127"/>
                <a:gd name="connsiteX108" fmla="*/ 2047469 w 5535001"/>
                <a:gd name="connsiteY108" fmla="*/ 5821282 h 6250127"/>
                <a:gd name="connsiteX109" fmla="*/ 2180601 w 5535001"/>
                <a:gd name="connsiteY109" fmla="*/ 5828896 h 6250127"/>
                <a:gd name="connsiteX110" fmla="*/ 2313622 w 5535001"/>
                <a:gd name="connsiteY110" fmla="*/ 5830463 h 6250127"/>
                <a:gd name="connsiteX111" fmla="*/ 2380021 w 5535001"/>
                <a:gd name="connsiteY111" fmla="*/ 5828448 h 6250127"/>
                <a:gd name="connsiteX112" fmla="*/ 2446195 w 5535001"/>
                <a:gd name="connsiteY112" fmla="*/ 5826433 h 6250127"/>
                <a:gd name="connsiteX113" fmla="*/ 2513041 w 5535001"/>
                <a:gd name="connsiteY113" fmla="*/ 5822737 h 6250127"/>
                <a:gd name="connsiteX114" fmla="*/ 2580111 w 5535001"/>
                <a:gd name="connsiteY114" fmla="*/ 5818258 h 6250127"/>
                <a:gd name="connsiteX115" fmla="*/ 2613590 w 5535001"/>
                <a:gd name="connsiteY115" fmla="*/ 5816355 h 6250127"/>
                <a:gd name="connsiteX116" fmla="*/ 2646845 w 5535001"/>
                <a:gd name="connsiteY116" fmla="*/ 5813108 h 6250127"/>
                <a:gd name="connsiteX117" fmla="*/ 2713244 w 5535001"/>
                <a:gd name="connsiteY117" fmla="*/ 5806838 h 6250127"/>
                <a:gd name="connsiteX118" fmla="*/ 3230882 w 5535001"/>
                <a:gd name="connsiteY118" fmla="*/ 5721292 h 6250127"/>
                <a:gd name="connsiteX119" fmla="*/ 3720416 w 5535001"/>
                <a:gd name="connsiteY119" fmla="*/ 5556472 h 6250127"/>
                <a:gd name="connsiteX120" fmla="*/ 3837425 w 5535001"/>
                <a:gd name="connsiteY120" fmla="*/ 5499927 h 6250127"/>
                <a:gd name="connsiteX121" fmla="*/ 3951634 w 5535001"/>
                <a:gd name="connsiteY121" fmla="*/ 5436552 h 6250127"/>
                <a:gd name="connsiteX122" fmla="*/ 4007284 w 5535001"/>
                <a:gd name="connsiteY122" fmla="*/ 5401841 h 6250127"/>
                <a:gd name="connsiteX123" fmla="*/ 4035164 w 5535001"/>
                <a:gd name="connsiteY123" fmla="*/ 5384374 h 6250127"/>
                <a:gd name="connsiteX124" fmla="*/ 4049049 w 5535001"/>
                <a:gd name="connsiteY124" fmla="*/ 5375640 h 6250127"/>
                <a:gd name="connsiteX125" fmla="*/ 4062485 w 5535001"/>
                <a:gd name="connsiteY125" fmla="*/ 5366123 h 6250127"/>
                <a:gd name="connsiteX126" fmla="*/ 4116567 w 5535001"/>
                <a:gd name="connsiteY126" fmla="*/ 5328277 h 6250127"/>
                <a:gd name="connsiteX127" fmla="*/ 4169976 w 5535001"/>
                <a:gd name="connsiteY127" fmla="*/ 5289199 h 6250127"/>
                <a:gd name="connsiteX128" fmla="*/ 4222042 w 5535001"/>
                <a:gd name="connsiteY128" fmla="*/ 5247994 h 6250127"/>
                <a:gd name="connsiteX129" fmla="*/ 4273213 w 5535001"/>
                <a:gd name="connsiteY129" fmla="*/ 5205558 h 6250127"/>
                <a:gd name="connsiteX130" fmla="*/ 4323151 w 5535001"/>
                <a:gd name="connsiteY130" fmla="*/ 5161329 h 6250127"/>
                <a:gd name="connsiteX131" fmla="*/ 4371971 w 5535001"/>
                <a:gd name="connsiteY131" fmla="*/ 5116093 h 6250127"/>
                <a:gd name="connsiteX132" fmla="*/ 4546868 w 5535001"/>
                <a:gd name="connsiteY132" fmla="*/ 4924400 h 6250127"/>
                <a:gd name="connsiteX133" fmla="*/ 4675634 w 5535001"/>
                <a:gd name="connsiteY133" fmla="*/ 4715352 h 6250127"/>
                <a:gd name="connsiteX134" fmla="*/ 4700155 w 5535001"/>
                <a:gd name="connsiteY134" fmla="*/ 4659255 h 6250127"/>
                <a:gd name="connsiteX135" fmla="*/ 4721206 w 5535001"/>
                <a:gd name="connsiteY135" fmla="*/ 4600135 h 6250127"/>
                <a:gd name="connsiteX136" fmla="*/ 4740465 w 5535001"/>
                <a:gd name="connsiteY136" fmla="*/ 4538887 h 6250127"/>
                <a:gd name="connsiteX137" fmla="*/ 4758492 w 5535001"/>
                <a:gd name="connsiteY137" fmla="*/ 4475848 h 6250127"/>
                <a:gd name="connsiteX138" fmla="*/ 4891288 w 5535001"/>
                <a:gd name="connsiteY138" fmla="*/ 3930329 h 6250127"/>
                <a:gd name="connsiteX139" fmla="*/ 5066298 w 5535001"/>
                <a:gd name="connsiteY139" fmla="*/ 3382235 h 6250127"/>
                <a:gd name="connsiteX140" fmla="*/ 5156994 w 5535001"/>
                <a:gd name="connsiteY140" fmla="*/ 2898635 h 6250127"/>
                <a:gd name="connsiteX141" fmla="*/ 5083317 w 5535001"/>
                <a:gd name="connsiteY141" fmla="*/ 2402047 h 6250127"/>
                <a:gd name="connsiteX142" fmla="*/ 4871022 w 5535001"/>
                <a:gd name="connsiteY142" fmla="*/ 1926958 h 6250127"/>
                <a:gd name="connsiteX143" fmla="*/ 4727028 w 5535001"/>
                <a:gd name="connsiteY143" fmla="*/ 1703577 h 6250127"/>
                <a:gd name="connsiteX144" fmla="*/ 4563776 w 5535001"/>
                <a:gd name="connsiteY144" fmla="*/ 1490834 h 6250127"/>
                <a:gd name="connsiteX145" fmla="*/ 4370291 w 5535001"/>
                <a:gd name="connsiteY145" fmla="*/ 1300596 h 6250127"/>
                <a:gd name="connsiteX146" fmla="*/ 4266046 w 5535001"/>
                <a:gd name="connsiteY146" fmla="*/ 1214491 h 6250127"/>
                <a:gd name="connsiteX147" fmla="*/ 4212973 w 5535001"/>
                <a:gd name="connsiteY147" fmla="*/ 1173062 h 6250127"/>
                <a:gd name="connsiteX148" fmla="*/ 4157995 w 5535001"/>
                <a:gd name="connsiteY148" fmla="*/ 1134545 h 6250127"/>
                <a:gd name="connsiteX149" fmla="*/ 3697126 w 5535001"/>
                <a:gd name="connsiteY149" fmla="*/ 881044 h 6250127"/>
                <a:gd name="connsiteX150" fmla="*/ 3637670 w 5535001"/>
                <a:gd name="connsiteY150" fmla="*/ 856747 h 6250127"/>
                <a:gd name="connsiteX151" fmla="*/ 3608222 w 5535001"/>
                <a:gd name="connsiteY151" fmla="*/ 844318 h 6250127"/>
                <a:gd name="connsiteX152" fmla="*/ 3578214 w 5535001"/>
                <a:gd name="connsiteY152" fmla="*/ 833457 h 6250127"/>
                <a:gd name="connsiteX153" fmla="*/ 3518309 w 5535001"/>
                <a:gd name="connsiteY153" fmla="*/ 812294 h 6250127"/>
                <a:gd name="connsiteX154" fmla="*/ 3503417 w 5535001"/>
                <a:gd name="connsiteY154" fmla="*/ 806920 h 6250127"/>
                <a:gd name="connsiteX155" fmla="*/ 3489533 w 5535001"/>
                <a:gd name="connsiteY155" fmla="*/ 799642 h 6250127"/>
                <a:gd name="connsiteX156" fmla="*/ 3460869 w 5535001"/>
                <a:gd name="connsiteY156" fmla="*/ 787101 h 6250127"/>
                <a:gd name="connsiteX157" fmla="*/ 3402980 w 5535001"/>
                <a:gd name="connsiteY157" fmla="*/ 763475 h 6250127"/>
                <a:gd name="connsiteX158" fmla="*/ 3374092 w 5535001"/>
                <a:gd name="connsiteY158" fmla="*/ 751606 h 6250127"/>
                <a:gd name="connsiteX159" fmla="*/ 3344980 w 5535001"/>
                <a:gd name="connsiteY159" fmla="*/ 740409 h 6250127"/>
                <a:gd name="connsiteX160" fmla="*/ 3226627 w 5535001"/>
                <a:gd name="connsiteY160" fmla="*/ 700772 h 6250127"/>
                <a:gd name="connsiteX161" fmla="*/ 2735750 w 5535001"/>
                <a:gd name="connsiteY161" fmla="*/ 614667 h 6250127"/>
                <a:gd name="connsiteX162" fmla="*/ 2673158 w 5535001"/>
                <a:gd name="connsiteY162" fmla="*/ 610412 h 6250127"/>
                <a:gd name="connsiteX163" fmla="*/ 2610119 w 5535001"/>
                <a:gd name="connsiteY163" fmla="*/ 609628 h 6250127"/>
                <a:gd name="connsiteX164" fmla="*/ 2547080 w 5535001"/>
                <a:gd name="connsiteY164" fmla="*/ 608620 h 6250127"/>
                <a:gd name="connsiteX165" fmla="*/ 2516400 w 5535001"/>
                <a:gd name="connsiteY165" fmla="*/ 608844 h 6250127"/>
                <a:gd name="connsiteX166" fmla="*/ 2486280 w 5535001"/>
                <a:gd name="connsiteY166" fmla="*/ 609740 h 6250127"/>
                <a:gd name="connsiteX167" fmla="*/ 2426376 w 5535001"/>
                <a:gd name="connsiteY167" fmla="*/ 613099 h 6250127"/>
                <a:gd name="connsiteX168" fmla="*/ 2366920 w 5535001"/>
                <a:gd name="connsiteY168" fmla="*/ 618474 h 6250127"/>
                <a:gd name="connsiteX169" fmla="*/ 2337248 w 5535001"/>
                <a:gd name="connsiteY169" fmla="*/ 621497 h 6250127"/>
                <a:gd name="connsiteX170" fmla="*/ 2307800 w 5535001"/>
                <a:gd name="connsiteY170" fmla="*/ 625528 h 6250127"/>
                <a:gd name="connsiteX171" fmla="*/ 2278351 w 5535001"/>
                <a:gd name="connsiteY171" fmla="*/ 629559 h 6250127"/>
                <a:gd name="connsiteX172" fmla="*/ 2249127 w 5535001"/>
                <a:gd name="connsiteY172" fmla="*/ 634710 h 6250127"/>
                <a:gd name="connsiteX173" fmla="*/ 1796096 w 5535001"/>
                <a:gd name="connsiteY173" fmla="*/ 781726 h 6250127"/>
                <a:gd name="connsiteX174" fmla="*/ 1370833 w 5535001"/>
                <a:gd name="connsiteY174" fmla="*/ 1048663 h 6250127"/>
                <a:gd name="connsiteX175" fmla="*/ 959790 w 5535001"/>
                <a:gd name="connsiteY175" fmla="*/ 1390844 h 6250127"/>
                <a:gd name="connsiteX176" fmla="*/ 749062 w 5535001"/>
                <a:gd name="connsiteY176" fmla="*/ 1577611 h 6250127"/>
                <a:gd name="connsiteX177" fmla="*/ 524786 w 5535001"/>
                <a:gd name="connsiteY177" fmla="*/ 1763145 h 6250127"/>
                <a:gd name="connsiteX178" fmla="*/ 84071 w 5535001"/>
                <a:gd name="connsiteY178" fmla="*/ 2098496 h 6250127"/>
                <a:gd name="connsiteX179" fmla="*/ 0 w 5535001"/>
                <a:gd name="connsiteY179" fmla="*/ 2168094 h 6250127"/>
                <a:gd name="connsiteX180" fmla="*/ 0 w 5535001"/>
                <a:gd name="connsiteY180" fmla="*/ 1576676 h 6250127"/>
                <a:gd name="connsiteX181" fmla="*/ 174655 w 5535001"/>
                <a:gd name="connsiteY181" fmla="*/ 1387597 h 6250127"/>
                <a:gd name="connsiteX182" fmla="*/ 363661 w 5535001"/>
                <a:gd name="connsiteY182" fmla="*/ 1188626 h 6250127"/>
                <a:gd name="connsiteX183" fmla="*/ 458052 w 5535001"/>
                <a:gd name="connsiteY183" fmla="*/ 1086397 h 6250127"/>
                <a:gd name="connsiteX184" fmla="*/ 557257 w 5535001"/>
                <a:gd name="connsiteY184" fmla="*/ 981593 h 6250127"/>
                <a:gd name="connsiteX185" fmla="*/ 994165 w 5535001"/>
                <a:gd name="connsiteY185" fmla="*/ 578389 h 6250127"/>
                <a:gd name="connsiteX186" fmla="*/ 1520873 w 5535001"/>
                <a:gd name="connsiteY186" fmla="*/ 237215 h 6250127"/>
                <a:gd name="connsiteX187" fmla="*/ 2141748 w 5535001"/>
                <a:gd name="connsiteY187" fmla="*/ 31190 h 6250127"/>
                <a:gd name="connsiteX188" fmla="*/ 2182505 w 5535001"/>
                <a:gd name="connsiteY188" fmla="*/ 24360 h 6250127"/>
                <a:gd name="connsiteX189" fmla="*/ 2223374 w 5535001"/>
                <a:gd name="connsiteY189" fmla="*/ 18873 h 6250127"/>
                <a:gd name="connsiteX190" fmla="*/ 2264355 w 5535001"/>
                <a:gd name="connsiteY190" fmla="*/ 13611 h 6250127"/>
                <a:gd name="connsiteX191" fmla="*/ 2305336 w 5535001"/>
                <a:gd name="connsiteY191" fmla="*/ 9580 h 6250127"/>
                <a:gd name="connsiteX192" fmla="*/ 2387410 w 5535001"/>
                <a:gd name="connsiteY192" fmla="*/ 3645 h 6250127"/>
                <a:gd name="connsiteX193" fmla="*/ 2469373 w 5535001"/>
                <a:gd name="connsiteY193" fmla="*/ 622 h 6250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5535001" h="6250127">
                  <a:moveTo>
                    <a:pt x="2510242" y="174"/>
                  </a:moveTo>
                  <a:cubicBezTo>
                    <a:pt x="2523902" y="-50"/>
                    <a:pt x="2537562" y="-162"/>
                    <a:pt x="2550551" y="510"/>
                  </a:cubicBezTo>
                  <a:lnTo>
                    <a:pt x="2629490" y="3757"/>
                  </a:lnTo>
                  <a:lnTo>
                    <a:pt x="2708317" y="7229"/>
                  </a:lnTo>
                  <a:cubicBezTo>
                    <a:pt x="2734630" y="8572"/>
                    <a:pt x="2760943" y="12155"/>
                    <a:pt x="2787256" y="14619"/>
                  </a:cubicBezTo>
                  <a:cubicBezTo>
                    <a:pt x="2997536" y="34885"/>
                    <a:pt x="3207144" y="77994"/>
                    <a:pt x="3408467" y="145064"/>
                  </a:cubicBezTo>
                  <a:lnTo>
                    <a:pt x="3557723" y="199593"/>
                  </a:lnTo>
                  <a:cubicBezTo>
                    <a:pt x="3570264" y="203848"/>
                    <a:pt x="3582245" y="209447"/>
                    <a:pt x="3594337" y="214597"/>
                  </a:cubicBezTo>
                  <a:lnTo>
                    <a:pt x="3630616" y="230385"/>
                  </a:lnTo>
                  <a:lnTo>
                    <a:pt x="3703172" y="262073"/>
                  </a:lnTo>
                  <a:cubicBezTo>
                    <a:pt x="3715265" y="267335"/>
                    <a:pt x="3727358" y="272598"/>
                    <a:pt x="3739003" y="278756"/>
                  </a:cubicBezTo>
                  <a:cubicBezTo>
                    <a:pt x="3744937" y="281667"/>
                    <a:pt x="3750984" y="284131"/>
                    <a:pt x="3756806" y="287266"/>
                  </a:cubicBezTo>
                  <a:cubicBezTo>
                    <a:pt x="3762517" y="290513"/>
                    <a:pt x="3768115" y="294208"/>
                    <a:pt x="3773714" y="297567"/>
                  </a:cubicBezTo>
                  <a:lnTo>
                    <a:pt x="3840784" y="339332"/>
                  </a:lnTo>
                  <a:cubicBezTo>
                    <a:pt x="3851869" y="346386"/>
                    <a:pt x="3863290" y="352881"/>
                    <a:pt x="3873927" y="360495"/>
                  </a:cubicBezTo>
                  <a:lnTo>
                    <a:pt x="3906062" y="383001"/>
                  </a:lnTo>
                  <a:lnTo>
                    <a:pt x="3969662" y="428572"/>
                  </a:lnTo>
                  <a:cubicBezTo>
                    <a:pt x="4137281" y="552188"/>
                    <a:pt x="4285417" y="693270"/>
                    <a:pt x="4423029" y="837600"/>
                  </a:cubicBezTo>
                  <a:cubicBezTo>
                    <a:pt x="4440160" y="855739"/>
                    <a:pt x="4457404" y="873766"/>
                    <a:pt x="4474647" y="891569"/>
                  </a:cubicBezTo>
                  <a:lnTo>
                    <a:pt x="4524250" y="946883"/>
                  </a:lnTo>
                  <a:lnTo>
                    <a:pt x="4573965" y="1001748"/>
                  </a:lnTo>
                  <a:cubicBezTo>
                    <a:pt x="4590760" y="1019887"/>
                    <a:pt x="4605988" y="1039146"/>
                    <a:pt x="4622224" y="1057509"/>
                  </a:cubicBezTo>
                  <a:cubicBezTo>
                    <a:pt x="4653911" y="1094907"/>
                    <a:pt x="4686831" y="1131409"/>
                    <a:pt x="4717510" y="1169143"/>
                  </a:cubicBezTo>
                  <a:cubicBezTo>
                    <a:pt x="4733186" y="1187730"/>
                    <a:pt x="4748862" y="1206430"/>
                    <a:pt x="4764986" y="1224681"/>
                  </a:cubicBezTo>
                  <a:cubicBezTo>
                    <a:pt x="4780886" y="1243044"/>
                    <a:pt x="4797233" y="1261071"/>
                    <a:pt x="4813021" y="1279994"/>
                  </a:cubicBezTo>
                  <a:cubicBezTo>
                    <a:pt x="4877292" y="1354230"/>
                    <a:pt x="4941339" y="1428914"/>
                    <a:pt x="5001915" y="1506846"/>
                  </a:cubicBezTo>
                  <a:cubicBezTo>
                    <a:pt x="5062603" y="1584665"/>
                    <a:pt x="5118252" y="1666739"/>
                    <a:pt x="5170542" y="1751165"/>
                  </a:cubicBezTo>
                  <a:cubicBezTo>
                    <a:pt x="5274898" y="1920240"/>
                    <a:pt x="5363579" y="2101295"/>
                    <a:pt x="5428969" y="2293660"/>
                  </a:cubicBezTo>
                  <a:cubicBezTo>
                    <a:pt x="5494136" y="2485801"/>
                    <a:pt x="5533102" y="2690819"/>
                    <a:pt x="5534893" y="2899307"/>
                  </a:cubicBezTo>
                  <a:cubicBezTo>
                    <a:pt x="5536124" y="3003439"/>
                    <a:pt x="5526831" y="3108132"/>
                    <a:pt x="5508804" y="3211144"/>
                  </a:cubicBezTo>
                  <a:cubicBezTo>
                    <a:pt x="5490441" y="3314157"/>
                    <a:pt x="5462336" y="3415490"/>
                    <a:pt x="5426282" y="3513352"/>
                  </a:cubicBezTo>
                  <a:cubicBezTo>
                    <a:pt x="5363355" y="3684890"/>
                    <a:pt x="5302219" y="3856428"/>
                    <a:pt x="5248250" y="4030542"/>
                  </a:cubicBezTo>
                  <a:lnTo>
                    <a:pt x="5208612" y="4161771"/>
                  </a:lnTo>
                  <a:lnTo>
                    <a:pt x="5170318" y="4294680"/>
                  </a:lnTo>
                  <a:lnTo>
                    <a:pt x="5132248" y="4430164"/>
                  </a:lnTo>
                  <a:lnTo>
                    <a:pt x="5112765" y="4498914"/>
                  </a:lnTo>
                  <a:lnTo>
                    <a:pt x="5091715" y="4569119"/>
                  </a:lnTo>
                  <a:cubicBezTo>
                    <a:pt x="5085221" y="4592297"/>
                    <a:pt x="5076823" y="4616482"/>
                    <a:pt x="5068985" y="4640220"/>
                  </a:cubicBezTo>
                  <a:cubicBezTo>
                    <a:pt x="5060699" y="4664182"/>
                    <a:pt x="5053981" y="4687807"/>
                    <a:pt x="5043904" y="4712105"/>
                  </a:cubicBezTo>
                  <a:lnTo>
                    <a:pt x="5015799" y="4784438"/>
                  </a:lnTo>
                  <a:cubicBezTo>
                    <a:pt x="5005274" y="4808511"/>
                    <a:pt x="4993965" y="4832473"/>
                    <a:pt x="4982880" y="4856435"/>
                  </a:cubicBezTo>
                  <a:cubicBezTo>
                    <a:pt x="4936524" y="4951273"/>
                    <a:pt x="4881099" y="5044096"/>
                    <a:pt x="4817276" y="5125275"/>
                  </a:cubicBezTo>
                  <a:cubicBezTo>
                    <a:pt x="4755244" y="5208805"/>
                    <a:pt x="4686943" y="5282817"/>
                    <a:pt x="4618753" y="5355374"/>
                  </a:cubicBezTo>
                  <a:cubicBezTo>
                    <a:pt x="4602069" y="5374073"/>
                    <a:pt x="4584154" y="5391092"/>
                    <a:pt x="4566575" y="5408560"/>
                  </a:cubicBezTo>
                  <a:lnTo>
                    <a:pt x="4513837" y="5461186"/>
                  </a:lnTo>
                  <a:cubicBezTo>
                    <a:pt x="4496593" y="5479101"/>
                    <a:pt x="4477894" y="5495560"/>
                    <a:pt x="4459531" y="5512580"/>
                  </a:cubicBezTo>
                  <a:lnTo>
                    <a:pt x="4404554" y="5563526"/>
                  </a:lnTo>
                  <a:cubicBezTo>
                    <a:pt x="4386527" y="5580770"/>
                    <a:pt x="4366932" y="5596670"/>
                    <a:pt x="4348009" y="5613017"/>
                  </a:cubicBezTo>
                  <a:lnTo>
                    <a:pt x="4290568" y="5661948"/>
                  </a:lnTo>
                  <a:lnTo>
                    <a:pt x="4276124" y="5674153"/>
                  </a:lnTo>
                  <a:lnTo>
                    <a:pt x="4261120" y="5685798"/>
                  </a:lnTo>
                  <a:lnTo>
                    <a:pt x="4231112" y="5708976"/>
                  </a:lnTo>
                  <a:lnTo>
                    <a:pt x="4170984" y="5755443"/>
                  </a:lnTo>
                  <a:cubicBezTo>
                    <a:pt x="4130227" y="5785563"/>
                    <a:pt x="4087790" y="5813892"/>
                    <a:pt x="4046025" y="5843228"/>
                  </a:cubicBezTo>
                  <a:cubicBezTo>
                    <a:pt x="4002917" y="5870437"/>
                    <a:pt x="3959248" y="5897309"/>
                    <a:pt x="3915356" y="5923735"/>
                  </a:cubicBezTo>
                  <a:cubicBezTo>
                    <a:pt x="3737659" y="6026299"/>
                    <a:pt x="3544847" y="6106022"/>
                    <a:pt x="3346323" y="6158872"/>
                  </a:cubicBezTo>
                  <a:cubicBezTo>
                    <a:pt x="3147800" y="6211946"/>
                    <a:pt x="2944462" y="6239714"/>
                    <a:pt x="2743476" y="6247328"/>
                  </a:cubicBezTo>
                  <a:lnTo>
                    <a:pt x="2668120" y="6249344"/>
                  </a:lnTo>
                  <a:lnTo>
                    <a:pt x="2630498" y="6250127"/>
                  </a:lnTo>
                  <a:lnTo>
                    <a:pt x="2592988" y="6249568"/>
                  </a:lnTo>
                  <a:lnTo>
                    <a:pt x="2518080" y="6247777"/>
                  </a:lnTo>
                  <a:cubicBezTo>
                    <a:pt x="2493110" y="6247105"/>
                    <a:pt x="2468365" y="6246881"/>
                    <a:pt x="2442948" y="6244529"/>
                  </a:cubicBezTo>
                  <a:cubicBezTo>
                    <a:pt x="2392337" y="6240722"/>
                    <a:pt x="2341950" y="6237699"/>
                    <a:pt x="2291676" y="6232213"/>
                  </a:cubicBezTo>
                  <a:lnTo>
                    <a:pt x="2141412" y="6212394"/>
                  </a:lnTo>
                  <a:lnTo>
                    <a:pt x="1992715" y="6184961"/>
                  </a:lnTo>
                  <a:cubicBezTo>
                    <a:pt x="1943561" y="6173988"/>
                    <a:pt x="1894630" y="6162231"/>
                    <a:pt x="1845811" y="6151034"/>
                  </a:cubicBezTo>
                  <a:cubicBezTo>
                    <a:pt x="1797215" y="6138829"/>
                    <a:pt x="1749180" y="6123938"/>
                    <a:pt x="1701033" y="6110724"/>
                  </a:cubicBezTo>
                  <a:cubicBezTo>
                    <a:pt x="1676847" y="6104566"/>
                    <a:pt x="1653334" y="6095833"/>
                    <a:pt x="1629484" y="6088219"/>
                  </a:cubicBezTo>
                  <a:lnTo>
                    <a:pt x="1558383" y="6064929"/>
                  </a:lnTo>
                  <a:cubicBezTo>
                    <a:pt x="1369713" y="6000210"/>
                    <a:pt x="1186978" y="5921271"/>
                    <a:pt x="1011968" y="5828896"/>
                  </a:cubicBezTo>
                  <a:cubicBezTo>
                    <a:pt x="837071" y="5736408"/>
                    <a:pt x="668556" y="5631940"/>
                    <a:pt x="511237" y="5512356"/>
                  </a:cubicBezTo>
                  <a:cubicBezTo>
                    <a:pt x="471152" y="5483468"/>
                    <a:pt x="433642" y="5451220"/>
                    <a:pt x="395572" y="5419757"/>
                  </a:cubicBezTo>
                  <a:cubicBezTo>
                    <a:pt x="356831" y="5388965"/>
                    <a:pt x="321112" y="5354926"/>
                    <a:pt x="284722" y="5321559"/>
                  </a:cubicBezTo>
                  <a:lnTo>
                    <a:pt x="257513" y="5296477"/>
                  </a:lnTo>
                  <a:lnTo>
                    <a:pt x="243853" y="5283937"/>
                  </a:lnTo>
                  <a:lnTo>
                    <a:pt x="230752" y="5270836"/>
                  </a:lnTo>
                  <a:lnTo>
                    <a:pt x="178574" y="5218322"/>
                  </a:lnTo>
                  <a:cubicBezTo>
                    <a:pt x="161331" y="5200631"/>
                    <a:pt x="143191" y="5183948"/>
                    <a:pt x="126508" y="5165584"/>
                  </a:cubicBezTo>
                  <a:lnTo>
                    <a:pt x="76345" y="5111167"/>
                  </a:lnTo>
                  <a:cubicBezTo>
                    <a:pt x="59774" y="5092916"/>
                    <a:pt x="42530" y="5075112"/>
                    <a:pt x="26407" y="5056413"/>
                  </a:cubicBezTo>
                  <a:lnTo>
                    <a:pt x="0" y="5024776"/>
                  </a:lnTo>
                  <a:lnTo>
                    <a:pt x="0" y="4492798"/>
                  </a:lnTo>
                  <a:lnTo>
                    <a:pt x="28534" y="4537879"/>
                  </a:lnTo>
                  <a:cubicBezTo>
                    <a:pt x="41299" y="4556130"/>
                    <a:pt x="54175" y="4574382"/>
                    <a:pt x="66604" y="4592745"/>
                  </a:cubicBezTo>
                  <a:lnTo>
                    <a:pt x="104114" y="4647834"/>
                  </a:lnTo>
                  <a:lnTo>
                    <a:pt x="143751" y="4701580"/>
                  </a:lnTo>
                  <a:cubicBezTo>
                    <a:pt x="156964" y="4719495"/>
                    <a:pt x="169728" y="4737746"/>
                    <a:pt x="182717" y="4755773"/>
                  </a:cubicBezTo>
                  <a:lnTo>
                    <a:pt x="223810" y="4808399"/>
                  </a:lnTo>
                  <a:lnTo>
                    <a:pt x="264679" y="4861249"/>
                  </a:lnTo>
                  <a:cubicBezTo>
                    <a:pt x="278563" y="4878717"/>
                    <a:pt x="293455" y="4895288"/>
                    <a:pt x="307788" y="4912420"/>
                  </a:cubicBezTo>
                  <a:lnTo>
                    <a:pt x="351232" y="4963254"/>
                  </a:lnTo>
                  <a:cubicBezTo>
                    <a:pt x="365788" y="4980162"/>
                    <a:pt x="381688" y="4995837"/>
                    <a:pt x="397028" y="5012185"/>
                  </a:cubicBezTo>
                  <a:lnTo>
                    <a:pt x="443496" y="5060444"/>
                  </a:lnTo>
                  <a:lnTo>
                    <a:pt x="455140" y="5072537"/>
                  </a:lnTo>
                  <a:lnTo>
                    <a:pt x="467345" y="5083958"/>
                  </a:lnTo>
                  <a:lnTo>
                    <a:pt x="491755" y="5106912"/>
                  </a:lnTo>
                  <a:lnTo>
                    <a:pt x="540686" y="5152819"/>
                  </a:lnTo>
                  <a:lnTo>
                    <a:pt x="552890" y="5164353"/>
                  </a:lnTo>
                  <a:lnTo>
                    <a:pt x="565655" y="5175214"/>
                  </a:lnTo>
                  <a:lnTo>
                    <a:pt x="591072" y="5197048"/>
                  </a:lnTo>
                  <a:cubicBezTo>
                    <a:pt x="624999" y="5226160"/>
                    <a:pt x="658366" y="5256056"/>
                    <a:pt x="694197" y="5283041"/>
                  </a:cubicBezTo>
                  <a:cubicBezTo>
                    <a:pt x="834272" y="5394675"/>
                    <a:pt x="985207" y="5493881"/>
                    <a:pt x="1146221" y="5573716"/>
                  </a:cubicBezTo>
                  <a:cubicBezTo>
                    <a:pt x="1307122" y="5653774"/>
                    <a:pt x="1476869" y="5715918"/>
                    <a:pt x="1650982" y="5758130"/>
                  </a:cubicBezTo>
                  <a:lnTo>
                    <a:pt x="1716485" y="5772798"/>
                  </a:lnTo>
                  <a:cubicBezTo>
                    <a:pt x="1738431" y="5777390"/>
                    <a:pt x="1759929" y="5783100"/>
                    <a:pt x="1782211" y="5786235"/>
                  </a:cubicBezTo>
                  <a:lnTo>
                    <a:pt x="1848386" y="5796984"/>
                  </a:lnTo>
                  <a:lnTo>
                    <a:pt x="1881417" y="5802359"/>
                  </a:lnTo>
                  <a:cubicBezTo>
                    <a:pt x="1892390" y="5804151"/>
                    <a:pt x="1903363" y="5806054"/>
                    <a:pt x="1914560" y="5807061"/>
                  </a:cubicBezTo>
                  <a:cubicBezTo>
                    <a:pt x="1959012" y="5811765"/>
                    <a:pt x="2003241" y="5817251"/>
                    <a:pt x="2047469" y="5821282"/>
                  </a:cubicBezTo>
                  <a:lnTo>
                    <a:pt x="2180601" y="5828896"/>
                  </a:lnTo>
                  <a:lnTo>
                    <a:pt x="2313622" y="5830463"/>
                  </a:lnTo>
                  <a:cubicBezTo>
                    <a:pt x="2335680" y="5830799"/>
                    <a:pt x="2357962" y="5829008"/>
                    <a:pt x="2380021" y="5828448"/>
                  </a:cubicBezTo>
                  <a:lnTo>
                    <a:pt x="2446195" y="5826433"/>
                  </a:lnTo>
                  <a:cubicBezTo>
                    <a:pt x="2468029" y="5826208"/>
                    <a:pt x="2490647" y="5824193"/>
                    <a:pt x="2513041" y="5822737"/>
                  </a:cubicBezTo>
                  <a:lnTo>
                    <a:pt x="2580111" y="5818258"/>
                  </a:lnTo>
                  <a:lnTo>
                    <a:pt x="2613590" y="5816355"/>
                  </a:lnTo>
                  <a:lnTo>
                    <a:pt x="2646845" y="5813108"/>
                  </a:lnTo>
                  <a:cubicBezTo>
                    <a:pt x="2669016" y="5810869"/>
                    <a:pt x="2691074" y="5808741"/>
                    <a:pt x="2713244" y="5806838"/>
                  </a:cubicBezTo>
                  <a:cubicBezTo>
                    <a:pt x="2889933" y="5789371"/>
                    <a:pt x="3062815" y="5762050"/>
                    <a:pt x="3230882" y="5721292"/>
                  </a:cubicBezTo>
                  <a:cubicBezTo>
                    <a:pt x="3398837" y="5680423"/>
                    <a:pt x="3562426" y="5626902"/>
                    <a:pt x="3720416" y="5556472"/>
                  </a:cubicBezTo>
                  <a:cubicBezTo>
                    <a:pt x="3759381" y="5537997"/>
                    <a:pt x="3798347" y="5518962"/>
                    <a:pt x="3837425" y="5499927"/>
                  </a:cubicBezTo>
                  <a:cubicBezTo>
                    <a:pt x="3875271" y="5478765"/>
                    <a:pt x="3913900" y="5458610"/>
                    <a:pt x="3951634" y="5436552"/>
                  </a:cubicBezTo>
                  <a:lnTo>
                    <a:pt x="4007284" y="5401841"/>
                  </a:lnTo>
                  <a:lnTo>
                    <a:pt x="4035164" y="5384374"/>
                  </a:lnTo>
                  <a:lnTo>
                    <a:pt x="4049049" y="5375640"/>
                  </a:lnTo>
                  <a:lnTo>
                    <a:pt x="4062485" y="5366123"/>
                  </a:lnTo>
                  <a:lnTo>
                    <a:pt x="4116567" y="5328277"/>
                  </a:lnTo>
                  <a:cubicBezTo>
                    <a:pt x="4134594" y="5315624"/>
                    <a:pt x="4152957" y="5303420"/>
                    <a:pt x="4169976" y="5289199"/>
                  </a:cubicBezTo>
                  <a:lnTo>
                    <a:pt x="4222042" y="5247994"/>
                  </a:lnTo>
                  <a:cubicBezTo>
                    <a:pt x="4239398" y="5234222"/>
                    <a:pt x="4256865" y="5220562"/>
                    <a:pt x="4273213" y="5205558"/>
                  </a:cubicBezTo>
                  <a:lnTo>
                    <a:pt x="4323151" y="5161329"/>
                  </a:lnTo>
                  <a:cubicBezTo>
                    <a:pt x="4339611" y="5146437"/>
                    <a:pt x="4356631" y="5131881"/>
                    <a:pt x="4371971" y="5116093"/>
                  </a:cubicBezTo>
                  <a:cubicBezTo>
                    <a:pt x="4435457" y="5054398"/>
                    <a:pt x="4496258" y="4991135"/>
                    <a:pt x="4546868" y="4924400"/>
                  </a:cubicBezTo>
                  <a:cubicBezTo>
                    <a:pt x="4600054" y="4858450"/>
                    <a:pt x="4640699" y="4788916"/>
                    <a:pt x="4675634" y="4715352"/>
                  </a:cubicBezTo>
                  <a:lnTo>
                    <a:pt x="4700155" y="4659255"/>
                  </a:lnTo>
                  <a:lnTo>
                    <a:pt x="4721206" y="4600135"/>
                  </a:lnTo>
                  <a:cubicBezTo>
                    <a:pt x="4728707" y="4580988"/>
                    <a:pt x="4733970" y="4559266"/>
                    <a:pt x="4740465" y="4538887"/>
                  </a:cubicBezTo>
                  <a:cubicBezTo>
                    <a:pt x="4746623" y="4518061"/>
                    <a:pt x="4753005" y="4497906"/>
                    <a:pt x="4758492" y="4475848"/>
                  </a:cubicBezTo>
                  <a:cubicBezTo>
                    <a:pt x="4803168" y="4303637"/>
                    <a:pt x="4840902" y="4115080"/>
                    <a:pt x="4891288" y="3930329"/>
                  </a:cubicBezTo>
                  <a:cubicBezTo>
                    <a:pt x="4940891" y="3744906"/>
                    <a:pt x="5000235" y="3562059"/>
                    <a:pt x="5066298" y="3382235"/>
                  </a:cubicBezTo>
                  <a:cubicBezTo>
                    <a:pt x="5124186" y="3226932"/>
                    <a:pt x="5154530" y="3064015"/>
                    <a:pt x="5156994" y="2898635"/>
                  </a:cubicBezTo>
                  <a:cubicBezTo>
                    <a:pt x="5159681" y="2733255"/>
                    <a:pt x="5132920" y="2565636"/>
                    <a:pt x="5083317" y="2402047"/>
                  </a:cubicBezTo>
                  <a:cubicBezTo>
                    <a:pt x="5033938" y="2238123"/>
                    <a:pt x="4960150" y="2079013"/>
                    <a:pt x="4871022" y="1926958"/>
                  </a:cubicBezTo>
                  <a:cubicBezTo>
                    <a:pt x="4826570" y="1850818"/>
                    <a:pt x="4777415" y="1776918"/>
                    <a:pt x="4727028" y="1703577"/>
                  </a:cubicBezTo>
                  <a:cubicBezTo>
                    <a:pt x="4676418" y="1630349"/>
                    <a:pt x="4622784" y="1558464"/>
                    <a:pt x="4563776" y="1490834"/>
                  </a:cubicBezTo>
                  <a:cubicBezTo>
                    <a:pt x="4503647" y="1423764"/>
                    <a:pt x="4439041" y="1359157"/>
                    <a:pt x="4370291" y="1300596"/>
                  </a:cubicBezTo>
                  <a:cubicBezTo>
                    <a:pt x="4336812" y="1270141"/>
                    <a:pt x="4301541" y="1242148"/>
                    <a:pt x="4266046" y="1214491"/>
                  </a:cubicBezTo>
                  <a:cubicBezTo>
                    <a:pt x="4248355" y="1200607"/>
                    <a:pt x="4230776" y="1186611"/>
                    <a:pt x="4212973" y="1173062"/>
                  </a:cubicBezTo>
                  <a:cubicBezTo>
                    <a:pt x="4194722" y="1160074"/>
                    <a:pt x="4176359" y="1147197"/>
                    <a:pt x="4157995" y="1134545"/>
                  </a:cubicBezTo>
                  <a:cubicBezTo>
                    <a:pt x="4011426" y="1031980"/>
                    <a:pt x="3855004" y="948562"/>
                    <a:pt x="3697126" y="881044"/>
                  </a:cubicBezTo>
                  <a:lnTo>
                    <a:pt x="3637670" y="856747"/>
                  </a:lnTo>
                  <a:lnTo>
                    <a:pt x="3608222" y="844318"/>
                  </a:lnTo>
                  <a:cubicBezTo>
                    <a:pt x="3598480" y="840063"/>
                    <a:pt x="3588179" y="837040"/>
                    <a:pt x="3578214" y="833457"/>
                  </a:cubicBezTo>
                  <a:lnTo>
                    <a:pt x="3518309" y="812294"/>
                  </a:lnTo>
                  <a:cubicBezTo>
                    <a:pt x="3513383" y="810503"/>
                    <a:pt x="3508344" y="808823"/>
                    <a:pt x="3503417" y="806920"/>
                  </a:cubicBezTo>
                  <a:cubicBezTo>
                    <a:pt x="3498603" y="804792"/>
                    <a:pt x="3494236" y="801993"/>
                    <a:pt x="3489533" y="799642"/>
                  </a:cubicBezTo>
                  <a:cubicBezTo>
                    <a:pt x="3480240" y="794827"/>
                    <a:pt x="3470498" y="791020"/>
                    <a:pt x="3460869" y="787101"/>
                  </a:cubicBezTo>
                  <a:lnTo>
                    <a:pt x="3402980" y="763475"/>
                  </a:lnTo>
                  <a:lnTo>
                    <a:pt x="3374092" y="751606"/>
                  </a:lnTo>
                  <a:cubicBezTo>
                    <a:pt x="3364462" y="747688"/>
                    <a:pt x="3354945" y="743433"/>
                    <a:pt x="3344980" y="740409"/>
                  </a:cubicBezTo>
                  <a:lnTo>
                    <a:pt x="3226627" y="700772"/>
                  </a:lnTo>
                  <a:cubicBezTo>
                    <a:pt x="3067405" y="652849"/>
                    <a:pt x="2902697" y="625192"/>
                    <a:pt x="2735750" y="614667"/>
                  </a:cubicBezTo>
                  <a:cubicBezTo>
                    <a:pt x="2714811" y="613435"/>
                    <a:pt x="2694209" y="610860"/>
                    <a:pt x="2673158" y="610412"/>
                  </a:cubicBezTo>
                  <a:lnTo>
                    <a:pt x="2610119" y="609628"/>
                  </a:lnTo>
                  <a:lnTo>
                    <a:pt x="2547080" y="608620"/>
                  </a:lnTo>
                  <a:cubicBezTo>
                    <a:pt x="2536443" y="608173"/>
                    <a:pt x="2526365" y="608397"/>
                    <a:pt x="2516400" y="608844"/>
                  </a:cubicBezTo>
                  <a:lnTo>
                    <a:pt x="2486280" y="609740"/>
                  </a:lnTo>
                  <a:cubicBezTo>
                    <a:pt x="2466125" y="609852"/>
                    <a:pt x="2446307" y="611868"/>
                    <a:pt x="2426376" y="613099"/>
                  </a:cubicBezTo>
                  <a:cubicBezTo>
                    <a:pt x="2406333" y="613995"/>
                    <a:pt x="2386627" y="616458"/>
                    <a:pt x="2366920" y="618474"/>
                  </a:cubicBezTo>
                  <a:cubicBezTo>
                    <a:pt x="2357066" y="619482"/>
                    <a:pt x="2347101" y="620153"/>
                    <a:pt x="2337248" y="621497"/>
                  </a:cubicBezTo>
                  <a:lnTo>
                    <a:pt x="2307800" y="625528"/>
                  </a:lnTo>
                  <a:lnTo>
                    <a:pt x="2278351" y="629559"/>
                  </a:lnTo>
                  <a:lnTo>
                    <a:pt x="2249127" y="634710"/>
                  </a:lnTo>
                  <a:cubicBezTo>
                    <a:pt x="2093377" y="661918"/>
                    <a:pt x="1942329" y="710849"/>
                    <a:pt x="1796096" y="781726"/>
                  </a:cubicBezTo>
                  <a:cubicBezTo>
                    <a:pt x="1649751" y="852268"/>
                    <a:pt x="1508892" y="944307"/>
                    <a:pt x="1370833" y="1048663"/>
                  </a:cubicBezTo>
                  <a:cubicBezTo>
                    <a:pt x="1232774" y="1153244"/>
                    <a:pt x="1097290" y="1269917"/>
                    <a:pt x="959790" y="1390844"/>
                  </a:cubicBezTo>
                  <a:lnTo>
                    <a:pt x="749062" y="1577611"/>
                  </a:lnTo>
                  <a:cubicBezTo>
                    <a:pt x="674602" y="1642329"/>
                    <a:pt x="599806" y="1704137"/>
                    <a:pt x="524786" y="1763145"/>
                  </a:cubicBezTo>
                  <a:cubicBezTo>
                    <a:pt x="374858" y="1881498"/>
                    <a:pt x="223810" y="1987422"/>
                    <a:pt x="84071" y="2098496"/>
                  </a:cubicBezTo>
                  <a:lnTo>
                    <a:pt x="0" y="2168094"/>
                  </a:lnTo>
                  <a:lnTo>
                    <a:pt x="0" y="1576676"/>
                  </a:lnTo>
                  <a:lnTo>
                    <a:pt x="174655" y="1387597"/>
                  </a:lnTo>
                  <a:cubicBezTo>
                    <a:pt x="238926" y="1320079"/>
                    <a:pt x="302749" y="1254577"/>
                    <a:pt x="363661" y="1188626"/>
                  </a:cubicBezTo>
                  <a:lnTo>
                    <a:pt x="458052" y="1086397"/>
                  </a:lnTo>
                  <a:cubicBezTo>
                    <a:pt x="490635" y="1051351"/>
                    <a:pt x="523666" y="1016416"/>
                    <a:pt x="557257" y="981593"/>
                  </a:cubicBezTo>
                  <a:cubicBezTo>
                    <a:pt x="691510" y="842414"/>
                    <a:pt x="835055" y="705699"/>
                    <a:pt x="994165" y="578389"/>
                  </a:cubicBezTo>
                  <a:cubicBezTo>
                    <a:pt x="1152939" y="451190"/>
                    <a:pt x="1328060" y="333398"/>
                    <a:pt x="1520873" y="237215"/>
                  </a:cubicBezTo>
                  <a:cubicBezTo>
                    <a:pt x="1713238" y="141033"/>
                    <a:pt x="1924302" y="68028"/>
                    <a:pt x="2141748" y="31190"/>
                  </a:cubicBezTo>
                  <a:lnTo>
                    <a:pt x="2182505" y="24360"/>
                  </a:lnTo>
                  <a:cubicBezTo>
                    <a:pt x="2196165" y="22344"/>
                    <a:pt x="2209826" y="20665"/>
                    <a:pt x="2223374" y="18873"/>
                  </a:cubicBezTo>
                  <a:lnTo>
                    <a:pt x="2264355" y="13611"/>
                  </a:lnTo>
                  <a:cubicBezTo>
                    <a:pt x="2278015" y="11931"/>
                    <a:pt x="2291676" y="10924"/>
                    <a:pt x="2305336" y="9580"/>
                  </a:cubicBezTo>
                  <a:cubicBezTo>
                    <a:pt x="2332657" y="7229"/>
                    <a:pt x="2360090" y="4653"/>
                    <a:pt x="2387410" y="3645"/>
                  </a:cubicBezTo>
                  <a:cubicBezTo>
                    <a:pt x="2414731" y="2414"/>
                    <a:pt x="2442164" y="510"/>
                    <a:pt x="2469373" y="622"/>
                  </a:cubicBezTo>
                  <a:close/>
                </a:path>
              </a:pathLst>
            </a:custGeom>
            <a:gradFill>
              <a:gsLst>
                <a:gs pos="37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67C4629D-4AB7-48D4-A61B-1AE1837A78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176241"/>
              <a:ext cx="5646908" cy="6130481"/>
            </a:xfrm>
            <a:custGeom>
              <a:avLst/>
              <a:gdLst>
                <a:gd name="connsiteX0" fmla="*/ 2616837 w 5646908"/>
                <a:gd name="connsiteY0" fmla="*/ 0 h 6130481"/>
                <a:gd name="connsiteX1" fmla="*/ 4918721 w 5646908"/>
                <a:gd name="connsiteY1" fmla="*/ 1134258 h 6130481"/>
                <a:gd name="connsiteX2" fmla="*/ 5539036 w 5646908"/>
                <a:gd name="connsiteY2" fmla="*/ 3362353 h 6130481"/>
                <a:gd name="connsiteX3" fmla="*/ 4712024 w 5646908"/>
                <a:gd name="connsiteY3" fmla="*/ 5293280 h 6130481"/>
                <a:gd name="connsiteX4" fmla="*/ 2547864 w 5646908"/>
                <a:gd name="connsiteY4" fmla="*/ 6130481 h 6130481"/>
                <a:gd name="connsiteX5" fmla="*/ 263223 w 5646908"/>
                <a:gd name="connsiteY5" fmla="*/ 5212325 h 6130481"/>
                <a:gd name="connsiteX6" fmla="*/ 49974 w 5646908"/>
                <a:gd name="connsiteY6" fmla="*/ 4985345 h 6130481"/>
                <a:gd name="connsiteX7" fmla="*/ 0 w 5646908"/>
                <a:gd name="connsiteY7" fmla="*/ 4920618 h 6130481"/>
                <a:gd name="connsiteX8" fmla="*/ 0 w 5646908"/>
                <a:gd name="connsiteY8" fmla="*/ 3760303 h 6130481"/>
                <a:gd name="connsiteX9" fmla="*/ 80488 w 5646908"/>
                <a:gd name="connsiteY9" fmla="*/ 3974159 h 6130481"/>
                <a:gd name="connsiteX10" fmla="*/ 664748 w 5646908"/>
                <a:gd name="connsiteY10" fmla="*/ 4813600 h 6130481"/>
                <a:gd name="connsiteX11" fmla="*/ 2548087 w 5646908"/>
                <a:gd name="connsiteY11" fmla="*/ 5570406 h 6130481"/>
                <a:gd name="connsiteX12" fmla="*/ 3536561 w 5646908"/>
                <a:gd name="connsiteY12" fmla="*/ 5407153 h 6130481"/>
                <a:gd name="connsiteX13" fmla="*/ 4308035 w 5646908"/>
                <a:gd name="connsiteY13" fmla="*/ 4897241 h 6130481"/>
                <a:gd name="connsiteX14" fmla="*/ 4569038 w 5646908"/>
                <a:gd name="connsiteY14" fmla="*/ 4564802 h 6130481"/>
                <a:gd name="connsiteX15" fmla="*/ 4699147 w 5646908"/>
                <a:gd name="connsiteY15" fmla="*/ 4149952 h 6130481"/>
                <a:gd name="connsiteX16" fmla="*/ 5003034 w 5646908"/>
                <a:gd name="connsiteY16" fmla="*/ 3168421 h 6130481"/>
                <a:gd name="connsiteX17" fmla="*/ 4994189 w 5646908"/>
                <a:gd name="connsiteY17" fmla="*/ 2321590 h 6130481"/>
                <a:gd name="connsiteX18" fmla="*/ 4487860 w 5646908"/>
                <a:gd name="connsiteY18" fmla="*/ 1501856 h 6130481"/>
                <a:gd name="connsiteX19" fmla="*/ 3640469 w 5646908"/>
                <a:gd name="connsiteY19" fmla="*/ 808425 h 6130481"/>
                <a:gd name="connsiteX20" fmla="*/ 2616837 w 5646908"/>
                <a:gd name="connsiteY20" fmla="*/ 559851 h 6130481"/>
                <a:gd name="connsiteX21" fmla="*/ 1762952 w 5646908"/>
                <a:gd name="connsiteY21" fmla="*/ 812008 h 6130481"/>
                <a:gd name="connsiteX22" fmla="*/ 939635 w 5646908"/>
                <a:gd name="connsiteY22" fmla="*/ 1502976 h 6130481"/>
                <a:gd name="connsiteX23" fmla="*/ 585250 w 5646908"/>
                <a:gd name="connsiteY23" fmla="*/ 1831049 h 6130481"/>
                <a:gd name="connsiteX24" fmla="*/ 40403 w 5646908"/>
                <a:gd name="connsiteY24" fmla="*/ 2389556 h 6130481"/>
                <a:gd name="connsiteX25" fmla="*/ 0 w 5646908"/>
                <a:gd name="connsiteY25" fmla="*/ 2456747 h 6130481"/>
                <a:gd name="connsiteX26" fmla="*/ 0 w 5646908"/>
                <a:gd name="connsiteY26" fmla="*/ 1601114 h 6130481"/>
                <a:gd name="connsiteX27" fmla="*/ 93200 w 5646908"/>
                <a:gd name="connsiteY27" fmla="*/ 1513741 h 6130481"/>
                <a:gd name="connsiteX28" fmla="*/ 535423 w 5646908"/>
                <a:gd name="connsiteY28" fmla="*/ 1107273 h 6130481"/>
                <a:gd name="connsiteX29" fmla="*/ 2616837 w 5646908"/>
                <a:gd name="connsiteY29" fmla="*/ 0 h 613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646908" h="6130481">
                  <a:moveTo>
                    <a:pt x="2616837" y="0"/>
                  </a:moveTo>
                  <a:cubicBezTo>
                    <a:pt x="3596241" y="0"/>
                    <a:pt x="4322479" y="463445"/>
                    <a:pt x="4918721" y="1134258"/>
                  </a:cubicBezTo>
                  <a:cubicBezTo>
                    <a:pt x="5416317" y="1694109"/>
                    <a:pt x="5857703" y="2516643"/>
                    <a:pt x="5539036" y="3362353"/>
                  </a:cubicBezTo>
                  <a:cubicBezTo>
                    <a:pt x="5111758" y="4496612"/>
                    <a:pt x="5300763" y="4716633"/>
                    <a:pt x="4712024" y="5293280"/>
                  </a:cubicBezTo>
                  <a:cubicBezTo>
                    <a:pt x="4123284" y="5869926"/>
                    <a:pt x="3446201" y="6130481"/>
                    <a:pt x="2547864" y="6130481"/>
                  </a:cubicBezTo>
                  <a:cubicBezTo>
                    <a:pt x="1657476" y="6130481"/>
                    <a:pt x="850619" y="5780127"/>
                    <a:pt x="263223" y="5212325"/>
                  </a:cubicBezTo>
                  <a:cubicBezTo>
                    <a:pt x="188497" y="5140091"/>
                    <a:pt x="117321" y="5064339"/>
                    <a:pt x="49974" y="4985345"/>
                  </a:cubicBezTo>
                  <a:lnTo>
                    <a:pt x="0" y="4920618"/>
                  </a:lnTo>
                  <a:lnTo>
                    <a:pt x="0" y="3760303"/>
                  </a:lnTo>
                  <a:lnTo>
                    <a:pt x="80488" y="3974159"/>
                  </a:lnTo>
                  <a:cubicBezTo>
                    <a:pt x="217875" y="4289243"/>
                    <a:pt x="414383" y="4571632"/>
                    <a:pt x="664748" y="4813600"/>
                  </a:cubicBezTo>
                  <a:cubicBezTo>
                    <a:pt x="1169734" y="5301566"/>
                    <a:pt x="1838644" y="5570406"/>
                    <a:pt x="2548087" y="5570406"/>
                  </a:cubicBezTo>
                  <a:cubicBezTo>
                    <a:pt x="2928786" y="5570406"/>
                    <a:pt x="3252156" y="5516996"/>
                    <a:pt x="3536561" y="5407153"/>
                  </a:cubicBezTo>
                  <a:cubicBezTo>
                    <a:pt x="3815366" y="5299438"/>
                    <a:pt x="4067747" y="5132603"/>
                    <a:pt x="4308035" y="4897241"/>
                  </a:cubicBezTo>
                  <a:cubicBezTo>
                    <a:pt x="4475095" y="4733653"/>
                    <a:pt x="4533767" y="4637358"/>
                    <a:pt x="4569038" y="4564802"/>
                  </a:cubicBezTo>
                  <a:cubicBezTo>
                    <a:pt x="4619313" y="4461453"/>
                    <a:pt x="4652792" y="4330784"/>
                    <a:pt x="4699147" y="4149952"/>
                  </a:cubicBezTo>
                  <a:cubicBezTo>
                    <a:pt x="4758491" y="3918846"/>
                    <a:pt x="4839558" y="3602194"/>
                    <a:pt x="5003034" y="3168421"/>
                  </a:cubicBezTo>
                  <a:cubicBezTo>
                    <a:pt x="5103024" y="2902940"/>
                    <a:pt x="5100112" y="2626037"/>
                    <a:pt x="4994189" y="2321590"/>
                  </a:cubicBezTo>
                  <a:cubicBezTo>
                    <a:pt x="4900470" y="2052526"/>
                    <a:pt x="4725460" y="1769129"/>
                    <a:pt x="4487860" y="1501856"/>
                  </a:cubicBezTo>
                  <a:cubicBezTo>
                    <a:pt x="4210285" y="1189683"/>
                    <a:pt x="3933047" y="962832"/>
                    <a:pt x="3640469" y="808425"/>
                  </a:cubicBezTo>
                  <a:cubicBezTo>
                    <a:pt x="3323369" y="641141"/>
                    <a:pt x="2988578" y="559851"/>
                    <a:pt x="2616837" y="559851"/>
                  </a:cubicBezTo>
                  <a:cubicBezTo>
                    <a:pt x="2315413" y="559851"/>
                    <a:pt x="2044110" y="640134"/>
                    <a:pt x="1762952" y="812008"/>
                  </a:cubicBezTo>
                  <a:cubicBezTo>
                    <a:pt x="1472838" y="989593"/>
                    <a:pt x="1197167" y="1250707"/>
                    <a:pt x="939635" y="1502976"/>
                  </a:cubicBezTo>
                  <a:cubicBezTo>
                    <a:pt x="819379" y="1620769"/>
                    <a:pt x="700355" y="1727700"/>
                    <a:pt x="585250" y="1831049"/>
                  </a:cubicBezTo>
                  <a:cubicBezTo>
                    <a:pt x="362317" y="2031140"/>
                    <a:pt x="169840" y="2204022"/>
                    <a:pt x="40403" y="2389556"/>
                  </a:cubicBezTo>
                  <a:lnTo>
                    <a:pt x="0" y="2456747"/>
                  </a:lnTo>
                  <a:lnTo>
                    <a:pt x="0" y="1601114"/>
                  </a:lnTo>
                  <a:lnTo>
                    <a:pt x="93200" y="1513741"/>
                  </a:lnTo>
                  <a:cubicBezTo>
                    <a:pt x="237107" y="1383294"/>
                    <a:pt x="388238" y="1251435"/>
                    <a:pt x="535423" y="1107273"/>
                  </a:cubicBezTo>
                  <a:cubicBezTo>
                    <a:pt x="1124050" y="530627"/>
                    <a:pt x="1718500" y="0"/>
                    <a:pt x="2616837" y="0"/>
                  </a:cubicBezTo>
                  <a:close/>
                </a:path>
              </a:pathLst>
            </a:custGeom>
            <a:gradFill>
              <a:gsLst>
                <a:gs pos="2000">
                  <a:schemeClr val="bg1">
                    <a:alpha val="10000"/>
                  </a:schemeClr>
                </a:gs>
                <a:gs pos="54000">
                  <a:schemeClr val="accent6">
                    <a:alpha val="10000"/>
                  </a:schemeClr>
                </a:gs>
                <a:gs pos="100000">
                  <a:schemeClr val="bg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14">
              <a:extLst>
                <a:ext uri="{FF2B5EF4-FFF2-40B4-BE49-F238E27FC236}">
                  <a16:creationId xmlns:a16="http://schemas.microsoft.com/office/drawing/2014/main" id="{D1E30050-9FC4-4CC7-8C0B-BF5EFD1064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176241"/>
              <a:ext cx="5517522" cy="6130481"/>
            </a:xfrm>
            <a:custGeom>
              <a:avLst/>
              <a:gdLst>
                <a:gd name="connsiteX0" fmla="*/ 2549095 w 5517522"/>
                <a:gd name="connsiteY0" fmla="*/ 0 h 6130481"/>
                <a:gd name="connsiteX1" fmla="*/ 4804175 w 5517522"/>
                <a:gd name="connsiteY1" fmla="*/ 1134258 h 6130481"/>
                <a:gd name="connsiteX2" fmla="*/ 5411838 w 5517522"/>
                <a:gd name="connsiteY2" fmla="*/ 3362353 h 6130481"/>
                <a:gd name="connsiteX3" fmla="*/ 4601621 w 5517522"/>
                <a:gd name="connsiteY3" fmla="*/ 5293280 h 6130481"/>
                <a:gd name="connsiteX4" fmla="*/ 2481577 w 5517522"/>
                <a:gd name="connsiteY4" fmla="*/ 6130481 h 6130481"/>
                <a:gd name="connsiteX5" fmla="*/ 243517 w 5517522"/>
                <a:gd name="connsiteY5" fmla="*/ 5212325 h 6130481"/>
                <a:gd name="connsiteX6" fmla="*/ 34587 w 5517522"/>
                <a:gd name="connsiteY6" fmla="*/ 4985345 h 6130481"/>
                <a:gd name="connsiteX7" fmla="*/ 0 w 5517522"/>
                <a:gd name="connsiteY7" fmla="*/ 4939620 h 6130481"/>
                <a:gd name="connsiteX8" fmla="*/ 0 w 5517522"/>
                <a:gd name="connsiteY8" fmla="*/ 3335329 h 6130481"/>
                <a:gd name="connsiteX9" fmla="*/ 17141 w 5517522"/>
                <a:gd name="connsiteY9" fmla="*/ 3448738 h 6130481"/>
                <a:gd name="connsiteX10" fmla="*/ 167489 w 5517522"/>
                <a:gd name="connsiteY10" fmla="*/ 3930490 h 6130481"/>
                <a:gd name="connsiteX11" fmla="*/ 715471 w 5517522"/>
                <a:gd name="connsiteY11" fmla="*/ 4734212 h 6130481"/>
                <a:gd name="connsiteX12" fmla="*/ 2481689 w 5517522"/>
                <a:gd name="connsiteY12" fmla="*/ 5458772 h 6130481"/>
                <a:gd name="connsiteX13" fmla="*/ 4126644 w 5517522"/>
                <a:gd name="connsiteY13" fmla="*/ 4818302 h 6130481"/>
                <a:gd name="connsiteX14" fmla="*/ 4360437 w 5517522"/>
                <a:gd name="connsiteY14" fmla="*/ 4516766 h 6130481"/>
                <a:gd name="connsiteX15" fmla="*/ 4480357 w 5517522"/>
                <a:gd name="connsiteY15" fmla="*/ 4122855 h 6130481"/>
                <a:gd name="connsiteX16" fmla="*/ 4781557 w 5517522"/>
                <a:gd name="connsiteY16" fmla="*/ 3129791 h 6130481"/>
                <a:gd name="connsiteX17" fmla="*/ 4771928 w 5517522"/>
                <a:gd name="connsiteY17" fmla="*/ 2357869 h 6130481"/>
                <a:gd name="connsiteX18" fmla="*/ 4297510 w 5517522"/>
                <a:gd name="connsiteY18" fmla="*/ 1575533 h 6130481"/>
                <a:gd name="connsiteX19" fmla="*/ 3498715 w 5517522"/>
                <a:gd name="connsiteY19" fmla="*/ 907071 h 6130481"/>
                <a:gd name="connsiteX20" fmla="*/ 2549095 w 5517522"/>
                <a:gd name="connsiteY20" fmla="*/ 671821 h 6130481"/>
                <a:gd name="connsiteX21" fmla="*/ 985319 w 5517522"/>
                <a:gd name="connsiteY21" fmla="*/ 1582475 h 6130481"/>
                <a:gd name="connsiteX22" fmla="*/ 634628 w 5517522"/>
                <a:gd name="connsiteY22" fmla="*/ 1913907 h 6130481"/>
                <a:gd name="connsiteX23" fmla="*/ 117662 w 5517522"/>
                <a:gd name="connsiteY23" fmla="*/ 2453044 h 6130481"/>
                <a:gd name="connsiteX24" fmla="*/ 2515 w 5517522"/>
                <a:gd name="connsiteY24" fmla="*/ 2685494 h 6130481"/>
                <a:gd name="connsiteX25" fmla="*/ 0 w 5517522"/>
                <a:gd name="connsiteY25" fmla="*/ 2696965 h 6130481"/>
                <a:gd name="connsiteX26" fmla="*/ 0 w 5517522"/>
                <a:gd name="connsiteY26" fmla="*/ 1587383 h 6130481"/>
                <a:gd name="connsiteX27" fmla="*/ 76951 w 5517522"/>
                <a:gd name="connsiteY27" fmla="*/ 1513741 h 6130481"/>
                <a:gd name="connsiteX28" fmla="*/ 510118 w 5517522"/>
                <a:gd name="connsiteY28" fmla="*/ 1107273 h 6130481"/>
                <a:gd name="connsiteX29" fmla="*/ 2549095 w 5517522"/>
                <a:gd name="connsiteY29" fmla="*/ 0 h 613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517522" h="6130481">
                  <a:moveTo>
                    <a:pt x="2549095" y="0"/>
                  </a:moveTo>
                  <a:cubicBezTo>
                    <a:pt x="3508568" y="0"/>
                    <a:pt x="4219915" y="463445"/>
                    <a:pt x="4804175" y="1134258"/>
                  </a:cubicBezTo>
                  <a:cubicBezTo>
                    <a:pt x="5291694" y="1694109"/>
                    <a:pt x="5724011" y="2516643"/>
                    <a:pt x="5411838" y="3362353"/>
                  </a:cubicBezTo>
                  <a:cubicBezTo>
                    <a:pt x="4993181" y="4496612"/>
                    <a:pt x="5178268" y="4716633"/>
                    <a:pt x="4601621" y="5293280"/>
                  </a:cubicBezTo>
                  <a:cubicBezTo>
                    <a:pt x="4024863" y="5869926"/>
                    <a:pt x="3361551" y="6130481"/>
                    <a:pt x="2481577" y="6130481"/>
                  </a:cubicBezTo>
                  <a:cubicBezTo>
                    <a:pt x="1609329" y="6130481"/>
                    <a:pt x="818932" y="5780127"/>
                    <a:pt x="243517" y="5212325"/>
                  </a:cubicBezTo>
                  <a:cubicBezTo>
                    <a:pt x="170302" y="5140091"/>
                    <a:pt x="100568" y="5064339"/>
                    <a:pt x="34587" y="4985345"/>
                  </a:cubicBezTo>
                  <a:lnTo>
                    <a:pt x="0" y="4939620"/>
                  </a:lnTo>
                  <a:lnTo>
                    <a:pt x="0" y="3335329"/>
                  </a:lnTo>
                  <a:lnTo>
                    <a:pt x="17141" y="3448738"/>
                  </a:lnTo>
                  <a:cubicBezTo>
                    <a:pt x="50676" y="3613558"/>
                    <a:pt x="100867" y="3774516"/>
                    <a:pt x="167489" y="3930490"/>
                  </a:cubicBezTo>
                  <a:cubicBezTo>
                    <a:pt x="296255" y="4232138"/>
                    <a:pt x="480670" y="4502546"/>
                    <a:pt x="715471" y="4734212"/>
                  </a:cubicBezTo>
                  <a:cubicBezTo>
                    <a:pt x="1188993" y="5201464"/>
                    <a:pt x="1816250" y="5458772"/>
                    <a:pt x="2481689" y="5458772"/>
                  </a:cubicBezTo>
                  <a:cubicBezTo>
                    <a:pt x="3185758" y="5458772"/>
                    <a:pt x="3677755" y="5267191"/>
                    <a:pt x="4126644" y="4818302"/>
                  </a:cubicBezTo>
                  <a:cubicBezTo>
                    <a:pt x="4278363" y="4666583"/>
                    <a:pt x="4329982" y="4580701"/>
                    <a:pt x="4360437" y="4516766"/>
                  </a:cubicBezTo>
                  <a:cubicBezTo>
                    <a:pt x="4404890" y="4423495"/>
                    <a:pt x="4436577" y="4297417"/>
                    <a:pt x="4480357" y="4122855"/>
                  </a:cubicBezTo>
                  <a:cubicBezTo>
                    <a:pt x="4539030" y="3889285"/>
                    <a:pt x="4619425" y="3569275"/>
                    <a:pt x="4781557" y="3129791"/>
                  </a:cubicBezTo>
                  <a:cubicBezTo>
                    <a:pt x="4870238" y="2889503"/>
                    <a:pt x="4867103" y="2637010"/>
                    <a:pt x="4771928" y="2357869"/>
                  </a:cubicBezTo>
                  <a:cubicBezTo>
                    <a:pt x="4684815" y="2102465"/>
                    <a:pt x="4520779" y="1831945"/>
                    <a:pt x="4297510" y="1575533"/>
                  </a:cubicBezTo>
                  <a:cubicBezTo>
                    <a:pt x="4034492" y="1273549"/>
                    <a:pt x="3773266" y="1054983"/>
                    <a:pt x="3498715" y="907071"/>
                  </a:cubicBezTo>
                  <a:cubicBezTo>
                    <a:pt x="3204905" y="748745"/>
                    <a:pt x="2894187" y="671821"/>
                    <a:pt x="2549095" y="671821"/>
                  </a:cubicBezTo>
                  <a:cubicBezTo>
                    <a:pt x="1942553" y="671821"/>
                    <a:pt x="1518298" y="1049273"/>
                    <a:pt x="985319" y="1582475"/>
                  </a:cubicBezTo>
                  <a:cubicBezTo>
                    <a:pt x="865735" y="1702059"/>
                    <a:pt x="748278" y="1809774"/>
                    <a:pt x="634628" y="1913907"/>
                  </a:cubicBezTo>
                  <a:cubicBezTo>
                    <a:pt x="421325" y="2109407"/>
                    <a:pt x="237134" y="2278146"/>
                    <a:pt x="117662" y="2453044"/>
                  </a:cubicBezTo>
                  <a:cubicBezTo>
                    <a:pt x="64756" y="2530415"/>
                    <a:pt x="27022" y="2605799"/>
                    <a:pt x="2515" y="2685494"/>
                  </a:cubicBezTo>
                  <a:lnTo>
                    <a:pt x="0" y="2696965"/>
                  </a:lnTo>
                  <a:lnTo>
                    <a:pt x="0" y="1587383"/>
                  </a:lnTo>
                  <a:lnTo>
                    <a:pt x="76951" y="1513741"/>
                  </a:lnTo>
                  <a:cubicBezTo>
                    <a:pt x="217918" y="1383294"/>
                    <a:pt x="365956" y="1251435"/>
                    <a:pt x="510118" y="1107273"/>
                  </a:cubicBezTo>
                  <a:cubicBezTo>
                    <a:pt x="1086764" y="530627"/>
                    <a:pt x="1669121" y="0"/>
                    <a:pt x="25490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E7E03733-50FD-49A6-B226-40F6A0AD45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176241"/>
              <a:ext cx="5517475" cy="6130481"/>
            </a:xfrm>
            <a:custGeom>
              <a:avLst/>
              <a:gdLst>
                <a:gd name="connsiteX0" fmla="*/ 2549095 w 5517475"/>
                <a:gd name="connsiteY0" fmla="*/ 0 h 6130481"/>
                <a:gd name="connsiteX1" fmla="*/ 4804175 w 5517475"/>
                <a:gd name="connsiteY1" fmla="*/ 1134258 h 6130481"/>
                <a:gd name="connsiteX2" fmla="*/ 5411838 w 5517475"/>
                <a:gd name="connsiteY2" fmla="*/ 3362353 h 6130481"/>
                <a:gd name="connsiteX3" fmla="*/ 4601621 w 5517475"/>
                <a:gd name="connsiteY3" fmla="*/ 5293280 h 6130481"/>
                <a:gd name="connsiteX4" fmla="*/ 2481577 w 5517475"/>
                <a:gd name="connsiteY4" fmla="*/ 6130481 h 6130481"/>
                <a:gd name="connsiteX5" fmla="*/ 243517 w 5517475"/>
                <a:gd name="connsiteY5" fmla="*/ 5212325 h 6130481"/>
                <a:gd name="connsiteX6" fmla="*/ 34587 w 5517475"/>
                <a:gd name="connsiteY6" fmla="*/ 4985345 h 6130481"/>
                <a:gd name="connsiteX7" fmla="*/ 0 w 5517475"/>
                <a:gd name="connsiteY7" fmla="*/ 4939620 h 6130481"/>
                <a:gd name="connsiteX8" fmla="*/ 0 w 5517475"/>
                <a:gd name="connsiteY8" fmla="*/ 3799573 h 6130481"/>
                <a:gd name="connsiteX9" fmla="*/ 64364 w 5517475"/>
                <a:gd name="connsiteY9" fmla="*/ 3974159 h 6130481"/>
                <a:gd name="connsiteX10" fmla="*/ 636644 w 5517475"/>
                <a:gd name="connsiteY10" fmla="*/ 4813600 h 6130481"/>
                <a:gd name="connsiteX11" fmla="*/ 2481577 w 5517475"/>
                <a:gd name="connsiteY11" fmla="*/ 5570406 h 6130481"/>
                <a:gd name="connsiteX12" fmla="*/ 3449896 w 5517475"/>
                <a:gd name="connsiteY12" fmla="*/ 5407153 h 6130481"/>
                <a:gd name="connsiteX13" fmla="*/ 4205695 w 5517475"/>
                <a:gd name="connsiteY13" fmla="*/ 4897241 h 6130481"/>
                <a:gd name="connsiteX14" fmla="*/ 4461434 w 5517475"/>
                <a:gd name="connsiteY14" fmla="*/ 4564802 h 6130481"/>
                <a:gd name="connsiteX15" fmla="*/ 4588969 w 5517475"/>
                <a:gd name="connsiteY15" fmla="*/ 4149952 h 6130481"/>
                <a:gd name="connsiteX16" fmla="*/ 4886585 w 5517475"/>
                <a:gd name="connsiteY16" fmla="*/ 3168421 h 6130481"/>
                <a:gd name="connsiteX17" fmla="*/ 4877964 w 5517475"/>
                <a:gd name="connsiteY17" fmla="*/ 2321590 h 6130481"/>
                <a:gd name="connsiteX18" fmla="*/ 4382048 w 5517475"/>
                <a:gd name="connsiteY18" fmla="*/ 1501856 h 6130481"/>
                <a:gd name="connsiteX19" fmla="*/ 3551900 w 5517475"/>
                <a:gd name="connsiteY19" fmla="*/ 808425 h 6130481"/>
                <a:gd name="connsiteX20" fmla="*/ 2549095 w 5517475"/>
                <a:gd name="connsiteY20" fmla="*/ 559851 h 6130481"/>
                <a:gd name="connsiteX21" fmla="*/ 1712566 w 5517475"/>
                <a:gd name="connsiteY21" fmla="*/ 812008 h 6130481"/>
                <a:gd name="connsiteX22" fmla="*/ 906044 w 5517475"/>
                <a:gd name="connsiteY22" fmla="*/ 1502976 h 6130481"/>
                <a:gd name="connsiteX23" fmla="*/ 558825 w 5517475"/>
                <a:gd name="connsiteY23" fmla="*/ 1831049 h 6130481"/>
                <a:gd name="connsiteX24" fmla="*/ 25063 w 5517475"/>
                <a:gd name="connsiteY24" fmla="*/ 2389556 h 6130481"/>
                <a:gd name="connsiteX25" fmla="*/ 0 w 5517475"/>
                <a:gd name="connsiteY25" fmla="*/ 2432109 h 6130481"/>
                <a:gd name="connsiteX26" fmla="*/ 0 w 5517475"/>
                <a:gd name="connsiteY26" fmla="*/ 1587383 h 6130481"/>
                <a:gd name="connsiteX27" fmla="*/ 76951 w 5517475"/>
                <a:gd name="connsiteY27" fmla="*/ 1513741 h 6130481"/>
                <a:gd name="connsiteX28" fmla="*/ 510118 w 5517475"/>
                <a:gd name="connsiteY28" fmla="*/ 1107273 h 6130481"/>
                <a:gd name="connsiteX29" fmla="*/ 2549095 w 5517475"/>
                <a:gd name="connsiteY29" fmla="*/ 0 h 613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517475" h="6130481">
                  <a:moveTo>
                    <a:pt x="2549095" y="0"/>
                  </a:moveTo>
                  <a:cubicBezTo>
                    <a:pt x="3508568" y="0"/>
                    <a:pt x="4219915" y="463445"/>
                    <a:pt x="4804175" y="1134258"/>
                  </a:cubicBezTo>
                  <a:cubicBezTo>
                    <a:pt x="5291694" y="1694109"/>
                    <a:pt x="5723899" y="2516643"/>
                    <a:pt x="5411838" y="3362353"/>
                  </a:cubicBezTo>
                  <a:cubicBezTo>
                    <a:pt x="4993181" y="4496612"/>
                    <a:pt x="5178268" y="4716633"/>
                    <a:pt x="4601621" y="5293280"/>
                  </a:cubicBezTo>
                  <a:cubicBezTo>
                    <a:pt x="4024863" y="5869926"/>
                    <a:pt x="3361551" y="6130481"/>
                    <a:pt x="2481577" y="6130481"/>
                  </a:cubicBezTo>
                  <a:cubicBezTo>
                    <a:pt x="1609329" y="6130481"/>
                    <a:pt x="818932" y="5780127"/>
                    <a:pt x="243517" y="5212325"/>
                  </a:cubicBezTo>
                  <a:cubicBezTo>
                    <a:pt x="170302" y="5140091"/>
                    <a:pt x="100568" y="5064339"/>
                    <a:pt x="34587" y="4985345"/>
                  </a:cubicBezTo>
                  <a:lnTo>
                    <a:pt x="0" y="4939620"/>
                  </a:lnTo>
                  <a:lnTo>
                    <a:pt x="0" y="3799573"/>
                  </a:lnTo>
                  <a:lnTo>
                    <a:pt x="64364" y="3974159"/>
                  </a:lnTo>
                  <a:cubicBezTo>
                    <a:pt x="198841" y="4289243"/>
                    <a:pt x="391429" y="4571632"/>
                    <a:pt x="636644" y="4813600"/>
                  </a:cubicBezTo>
                  <a:cubicBezTo>
                    <a:pt x="1131328" y="5301566"/>
                    <a:pt x="1786578" y="5570406"/>
                    <a:pt x="2481577" y="5570406"/>
                  </a:cubicBezTo>
                  <a:cubicBezTo>
                    <a:pt x="2854550" y="5570406"/>
                    <a:pt x="3171314" y="5516996"/>
                    <a:pt x="3449896" y="5407153"/>
                  </a:cubicBezTo>
                  <a:cubicBezTo>
                    <a:pt x="3723103" y="5299438"/>
                    <a:pt x="3970333" y="5132603"/>
                    <a:pt x="4205695" y="4897241"/>
                  </a:cubicBezTo>
                  <a:cubicBezTo>
                    <a:pt x="4369395" y="4733653"/>
                    <a:pt x="4426836" y="4637358"/>
                    <a:pt x="4461434" y="4564802"/>
                  </a:cubicBezTo>
                  <a:cubicBezTo>
                    <a:pt x="4510701" y="4461453"/>
                    <a:pt x="4543509" y="4330784"/>
                    <a:pt x="4588969" y="4149952"/>
                  </a:cubicBezTo>
                  <a:cubicBezTo>
                    <a:pt x="4646969" y="3918846"/>
                    <a:pt x="4726468" y="3602194"/>
                    <a:pt x="4886585" y="3168421"/>
                  </a:cubicBezTo>
                  <a:cubicBezTo>
                    <a:pt x="4984560" y="2902940"/>
                    <a:pt x="4981760" y="2626037"/>
                    <a:pt x="4877964" y="2321590"/>
                  </a:cubicBezTo>
                  <a:cubicBezTo>
                    <a:pt x="4786260" y="2052526"/>
                    <a:pt x="4614834" y="1769129"/>
                    <a:pt x="4382048" y="1501856"/>
                  </a:cubicBezTo>
                  <a:cubicBezTo>
                    <a:pt x="4110072" y="1189683"/>
                    <a:pt x="3838544" y="962832"/>
                    <a:pt x="3551900" y="808425"/>
                  </a:cubicBezTo>
                  <a:cubicBezTo>
                    <a:pt x="3241183" y="641141"/>
                    <a:pt x="2913222" y="559851"/>
                    <a:pt x="2549095" y="559851"/>
                  </a:cubicBezTo>
                  <a:cubicBezTo>
                    <a:pt x="2253830" y="559851"/>
                    <a:pt x="1988013" y="640134"/>
                    <a:pt x="1712566" y="812008"/>
                  </a:cubicBezTo>
                  <a:cubicBezTo>
                    <a:pt x="1428385" y="989593"/>
                    <a:pt x="1158313" y="1250707"/>
                    <a:pt x="906044" y="1502976"/>
                  </a:cubicBezTo>
                  <a:cubicBezTo>
                    <a:pt x="788140" y="1620769"/>
                    <a:pt x="671579" y="1727700"/>
                    <a:pt x="558825" y="1831049"/>
                  </a:cubicBezTo>
                  <a:cubicBezTo>
                    <a:pt x="340371" y="2031140"/>
                    <a:pt x="151813" y="2204022"/>
                    <a:pt x="25063" y="2389556"/>
                  </a:cubicBezTo>
                  <a:lnTo>
                    <a:pt x="0" y="2432109"/>
                  </a:lnTo>
                  <a:lnTo>
                    <a:pt x="0" y="1587383"/>
                  </a:lnTo>
                  <a:lnTo>
                    <a:pt x="76951" y="1513741"/>
                  </a:lnTo>
                  <a:cubicBezTo>
                    <a:pt x="217918" y="1383294"/>
                    <a:pt x="365956" y="1251435"/>
                    <a:pt x="510118" y="1107273"/>
                  </a:cubicBezTo>
                  <a:cubicBezTo>
                    <a:pt x="1086764" y="530627"/>
                    <a:pt x="1669121" y="0"/>
                    <a:pt x="25490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8A614510-A9F4-41B6-B78E-F49E390C7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0"/>
              <a:ext cx="5646974" cy="6483075"/>
            </a:xfrm>
            <a:custGeom>
              <a:avLst/>
              <a:gdLst>
                <a:gd name="connsiteX0" fmla="*/ 2405773 w 5646974"/>
                <a:gd name="connsiteY0" fmla="*/ 0 h 6483075"/>
                <a:gd name="connsiteX1" fmla="*/ 5646974 w 5646974"/>
                <a:gd name="connsiteY1" fmla="*/ 3241538 h 6483075"/>
                <a:gd name="connsiteX2" fmla="*/ 2405773 w 5646974"/>
                <a:gd name="connsiteY2" fmla="*/ 6483075 h 6483075"/>
                <a:gd name="connsiteX3" fmla="*/ 113897 w 5646974"/>
                <a:gd name="connsiteY3" fmla="*/ 5533666 h 6483075"/>
                <a:gd name="connsiteX4" fmla="*/ 0 w 5646974"/>
                <a:gd name="connsiteY4" fmla="*/ 5408336 h 6483075"/>
                <a:gd name="connsiteX5" fmla="*/ 0 w 5646974"/>
                <a:gd name="connsiteY5" fmla="*/ 4983659 h 6483075"/>
                <a:gd name="connsiteX6" fmla="*/ 155731 w 5646974"/>
                <a:gd name="connsiteY6" fmla="*/ 5176047 h 6483075"/>
                <a:gd name="connsiteX7" fmla="*/ 1093706 w 5646974"/>
                <a:gd name="connsiteY7" fmla="*/ 5866903 h 6483075"/>
                <a:gd name="connsiteX8" fmla="*/ 1639673 w 5646974"/>
                <a:gd name="connsiteY8" fmla="*/ 6059940 h 6483075"/>
                <a:gd name="connsiteX9" fmla="*/ 1709990 w 5646974"/>
                <a:gd name="connsiteY9" fmla="*/ 6076287 h 6483075"/>
                <a:gd name="connsiteX10" fmla="*/ 1780307 w 5646974"/>
                <a:gd name="connsiteY10" fmla="*/ 6091963 h 6483075"/>
                <a:gd name="connsiteX11" fmla="*/ 1851072 w 5646974"/>
                <a:gd name="connsiteY11" fmla="*/ 6105176 h 6483075"/>
                <a:gd name="connsiteX12" fmla="*/ 1886455 w 5646974"/>
                <a:gd name="connsiteY12" fmla="*/ 6111782 h 6483075"/>
                <a:gd name="connsiteX13" fmla="*/ 1921949 w 5646974"/>
                <a:gd name="connsiteY13" fmla="*/ 6117716 h 6483075"/>
                <a:gd name="connsiteX14" fmla="*/ 2064152 w 5646974"/>
                <a:gd name="connsiteY14" fmla="*/ 6137647 h 6483075"/>
                <a:gd name="connsiteX15" fmla="*/ 2206914 w 5646974"/>
                <a:gd name="connsiteY15" fmla="*/ 6151195 h 6483075"/>
                <a:gd name="connsiteX16" fmla="*/ 2350011 w 5646974"/>
                <a:gd name="connsiteY16" fmla="*/ 6158250 h 6483075"/>
                <a:gd name="connsiteX17" fmla="*/ 2493109 w 5646974"/>
                <a:gd name="connsiteY17" fmla="*/ 6159705 h 6483075"/>
                <a:gd name="connsiteX18" fmla="*/ 2781321 w 5646974"/>
                <a:gd name="connsiteY18" fmla="*/ 6147277 h 6483075"/>
                <a:gd name="connsiteX19" fmla="*/ 3345091 w 5646974"/>
                <a:gd name="connsiteY19" fmla="*/ 6060276 h 6483075"/>
                <a:gd name="connsiteX20" fmla="*/ 3878853 w 5646974"/>
                <a:gd name="connsiteY20" fmla="*/ 5871718 h 6483075"/>
                <a:gd name="connsiteX21" fmla="*/ 4367267 w 5646974"/>
                <a:gd name="connsiteY21" fmla="*/ 5573093 h 6483075"/>
                <a:gd name="connsiteX22" fmla="*/ 4424484 w 5646974"/>
                <a:gd name="connsiteY22" fmla="*/ 5528529 h 6483075"/>
                <a:gd name="connsiteX23" fmla="*/ 4481252 w 5646974"/>
                <a:gd name="connsiteY23" fmla="*/ 5483069 h 6483075"/>
                <a:gd name="connsiteX24" fmla="*/ 4536790 w 5646974"/>
                <a:gd name="connsiteY24" fmla="*/ 5435818 h 6483075"/>
                <a:gd name="connsiteX25" fmla="*/ 4591543 w 5646974"/>
                <a:gd name="connsiteY25" fmla="*/ 5387671 h 6483075"/>
                <a:gd name="connsiteX26" fmla="*/ 4794209 w 5646974"/>
                <a:gd name="connsiteY26" fmla="*/ 5181198 h 6483075"/>
                <a:gd name="connsiteX27" fmla="*/ 4956678 w 5646974"/>
                <a:gd name="connsiteY27" fmla="*/ 4945836 h 6483075"/>
                <a:gd name="connsiteX28" fmla="*/ 4989262 w 5646974"/>
                <a:gd name="connsiteY28" fmla="*/ 4881453 h 6483075"/>
                <a:gd name="connsiteX29" fmla="*/ 5017814 w 5646974"/>
                <a:gd name="connsiteY29" fmla="*/ 4814607 h 6483075"/>
                <a:gd name="connsiteX30" fmla="*/ 5044127 w 5646974"/>
                <a:gd name="connsiteY30" fmla="*/ 4746193 h 6483075"/>
                <a:gd name="connsiteX31" fmla="*/ 5068425 w 5646974"/>
                <a:gd name="connsiteY31" fmla="*/ 4676436 h 6483075"/>
                <a:gd name="connsiteX32" fmla="*/ 5154641 w 5646974"/>
                <a:gd name="connsiteY32" fmla="*/ 4390352 h 6483075"/>
                <a:gd name="connsiteX33" fmla="*/ 5196854 w 5646974"/>
                <a:gd name="connsiteY33" fmla="*/ 4246134 h 6483075"/>
                <a:gd name="connsiteX34" fmla="*/ 5240299 w 5646974"/>
                <a:gd name="connsiteY34" fmla="*/ 4102140 h 6483075"/>
                <a:gd name="connsiteX35" fmla="*/ 5432440 w 5646974"/>
                <a:gd name="connsiteY35" fmla="*/ 3532884 h 6483075"/>
                <a:gd name="connsiteX36" fmla="*/ 5528846 w 5646974"/>
                <a:gd name="connsiteY36" fmla="*/ 2951647 h 6483075"/>
                <a:gd name="connsiteX37" fmla="*/ 5495927 w 5646974"/>
                <a:gd name="connsiteY37" fmla="*/ 2658733 h 6483075"/>
                <a:gd name="connsiteX38" fmla="*/ 5480027 w 5646974"/>
                <a:gd name="connsiteY38" fmla="*/ 2586848 h 6483075"/>
                <a:gd name="connsiteX39" fmla="*/ 5461328 w 5646974"/>
                <a:gd name="connsiteY39" fmla="*/ 2515635 h 6483075"/>
                <a:gd name="connsiteX40" fmla="*/ 5439605 w 5646974"/>
                <a:gd name="connsiteY40" fmla="*/ 2445317 h 6483075"/>
                <a:gd name="connsiteX41" fmla="*/ 5415532 w 5646974"/>
                <a:gd name="connsiteY41" fmla="*/ 2375896 h 6483075"/>
                <a:gd name="connsiteX42" fmla="*/ 5144564 w 5646974"/>
                <a:gd name="connsiteY42" fmla="*/ 1857138 h 6483075"/>
                <a:gd name="connsiteX43" fmla="*/ 4774838 w 5646974"/>
                <a:gd name="connsiteY43" fmla="*/ 1405450 h 6483075"/>
                <a:gd name="connsiteX44" fmla="*/ 4345769 w 5646974"/>
                <a:gd name="connsiteY44" fmla="*/ 1012323 h 6483075"/>
                <a:gd name="connsiteX45" fmla="*/ 4115334 w 5646974"/>
                <a:gd name="connsiteY45" fmla="*/ 841344 h 6483075"/>
                <a:gd name="connsiteX46" fmla="*/ 3874038 w 5646974"/>
                <a:gd name="connsiteY46" fmla="*/ 691528 h 6483075"/>
                <a:gd name="connsiteX47" fmla="*/ 3359535 w 5646974"/>
                <a:gd name="connsiteY47" fmla="*/ 468819 h 6483075"/>
                <a:gd name="connsiteX48" fmla="*/ 2811105 w 5646974"/>
                <a:gd name="connsiteY48" fmla="*/ 366031 h 6483075"/>
                <a:gd name="connsiteX49" fmla="*/ 2741124 w 5646974"/>
                <a:gd name="connsiteY49" fmla="*/ 361440 h 6483075"/>
                <a:gd name="connsiteX50" fmla="*/ 2671030 w 5646974"/>
                <a:gd name="connsiteY50" fmla="*/ 358417 h 6483075"/>
                <a:gd name="connsiteX51" fmla="*/ 2600713 w 5646974"/>
                <a:gd name="connsiteY51" fmla="*/ 357521 h 6483075"/>
                <a:gd name="connsiteX52" fmla="*/ 2531739 w 5646974"/>
                <a:gd name="connsiteY52" fmla="*/ 358529 h 6483075"/>
                <a:gd name="connsiteX53" fmla="*/ 2259988 w 5646974"/>
                <a:gd name="connsiteY53" fmla="*/ 385289 h 6483075"/>
                <a:gd name="connsiteX54" fmla="*/ 1740670 w 5646974"/>
                <a:gd name="connsiteY54" fmla="*/ 553917 h 6483075"/>
                <a:gd name="connsiteX55" fmla="*/ 1264124 w 5646974"/>
                <a:gd name="connsiteY55" fmla="*/ 853549 h 6483075"/>
                <a:gd name="connsiteX56" fmla="*/ 823074 w 5646974"/>
                <a:gd name="connsiteY56" fmla="*/ 1234136 h 6483075"/>
                <a:gd name="connsiteX57" fmla="*/ 715694 w 5646974"/>
                <a:gd name="connsiteY57" fmla="*/ 1336252 h 6483075"/>
                <a:gd name="connsiteX58" fmla="*/ 606859 w 5646974"/>
                <a:gd name="connsiteY58" fmla="*/ 1440945 h 6483075"/>
                <a:gd name="connsiteX59" fmla="*/ 382023 w 5646974"/>
                <a:gd name="connsiteY59" fmla="*/ 1646074 h 6483075"/>
                <a:gd name="connsiteX60" fmla="*/ 158531 w 5646974"/>
                <a:gd name="connsiteY60" fmla="*/ 1843813 h 6483075"/>
                <a:gd name="connsiteX61" fmla="*/ 0 w 5646974"/>
                <a:gd name="connsiteY61" fmla="*/ 1991775 h 6483075"/>
                <a:gd name="connsiteX62" fmla="*/ 0 w 5646974"/>
                <a:gd name="connsiteY62" fmla="*/ 1074740 h 6483075"/>
                <a:gd name="connsiteX63" fmla="*/ 113897 w 5646974"/>
                <a:gd name="connsiteY63" fmla="*/ 949410 h 6483075"/>
                <a:gd name="connsiteX64" fmla="*/ 2405773 w 5646974"/>
                <a:gd name="connsiteY64" fmla="*/ 0 h 648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646974" h="6483075">
                  <a:moveTo>
                    <a:pt x="2405773" y="0"/>
                  </a:moveTo>
                  <a:cubicBezTo>
                    <a:pt x="4195841" y="0"/>
                    <a:pt x="5646974" y="1451246"/>
                    <a:pt x="5646974" y="3241538"/>
                  </a:cubicBezTo>
                  <a:cubicBezTo>
                    <a:pt x="5646974" y="5031830"/>
                    <a:pt x="4195841" y="6483075"/>
                    <a:pt x="2405773" y="6483075"/>
                  </a:cubicBezTo>
                  <a:cubicBezTo>
                    <a:pt x="1510739" y="6483075"/>
                    <a:pt x="700439" y="6120264"/>
                    <a:pt x="113897" y="5533666"/>
                  </a:cubicBezTo>
                  <a:lnTo>
                    <a:pt x="0" y="5408336"/>
                  </a:lnTo>
                  <a:lnTo>
                    <a:pt x="0" y="4983659"/>
                  </a:lnTo>
                  <a:lnTo>
                    <a:pt x="155731" y="5176047"/>
                  </a:lnTo>
                  <a:cubicBezTo>
                    <a:pt x="417742" y="5469073"/>
                    <a:pt x="741224" y="5704211"/>
                    <a:pt x="1093706" y="5866903"/>
                  </a:cubicBezTo>
                  <a:cubicBezTo>
                    <a:pt x="1269947" y="5948418"/>
                    <a:pt x="1453018" y="6013137"/>
                    <a:pt x="1639673" y="6059940"/>
                  </a:cubicBezTo>
                  <a:lnTo>
                    <a:pt x="1709990" y="6076287"/>
                  </a:lnTo>
                  <a:cubicBezTo>
                    <a:pt x="1733504" y="6081550"/>
                    <a:pt x="1756570" y="6088156"/>
                    <a:pt x="1780307" y="6091963"/>
                  </a:cubicBezTo>
                  <a:lnTo>
                    <a:pt x="1851072" y="6105176"/>
                  </a:lnTo>
                  <a:lnTo>
                    <a:pt x="1886455" y="6111782"/>
                  </a:lnTo>
                  <a:cubicBezTo>
                    <a:pt x="1898212" y="6114021"/>
                    <a:pt x="1909969" y="6116373"/>
                    <a:pt x="1921949" y="6117716"/>
                  </a:cubicBezTo>
                  <a:cubicBezTo>
                    <a:pt x="1969425" y="6124323"/>
                    <a:pt x="2016676" y="6131489"/>
                    <a:pt x="2064152" y="6137647"/>
                  </a:cubicBezTo>
                  <a:cubicBezTo>
                    <a:pt x="2111851" y="6141790"/>
                    <a:pt x="2159438" y="6146381"/>
                    <a:pt x="2206914" y="6151195"/>
                  </a:cubicBezTo>
                  <a:lnTo>
                    <a:pt x="2350011" y="6158250"/>
                  </a:lnTo>
                  <a:cubicBezTo>
                    <a:pt x="2397711" y="6159593"/>
                    <a:pt x="2445410" y="6159146"/>
                    <a:pt x="2493109" y="6159705"/>
                  </a:cubicBezTo>
                  <a:cubicBezTo>
                    <a:pt x="2589068" y="6158137"/>
                    <a:pt x="2685922" y="6154666"/>
                    <a:pt x="2781321" y="6147277"/>
                  </a:cubicBezTo>
                  <a:cubicBezTo>
                    <a:pt x="2972566" y="6132944"/>
                    <a:pt x="3161348" y="6105288"/>
                    <a:pt x="3345091" y="6060276"/>
                  </a:cubicBezTo>
                  <a:cubicBezTo>
                    <a:pt x="3528834" y="6015375"/>
                    <a:pt x="3707539" y="5952785"/>
                    <a:pt x="3878853" y="5871718"/>
                  </a:cubicBezTo>
                  <a:cubicBezTo>
                    <a:pt x="4050167" y="5790428"/>
                    <a:pt x="4213084" y="5689318"/>
                    <a:pt x="4367267" y="5573093"/>
                  </a:cubicBezTo>
                  <a:lnTo>
                    <a:pt x="4424484" y="5528529"/>
                  </a:lnTo>
                  <a:cubicBezTo>
                    <a:pt x="4443631" y="5513637"/>
                    <a:pt x="4463113" y="5499193"/>
                    <a:pt x="4481252" y="5483069"/>
                  </a:cubicBezTo>
                  <a:lnTo>
                    <a:pt x="4536790" y="5435818"/>
                  </a:lnTo>
                  <a:cubicBezTo>
                    <a:pt x="4555265" y="5419918"/>
                    <a:pt x="4574188" y="5404466"/>
                    <a:pt x="4591543" y="5387671"/>
                  </a:cubicBezTo>
                  <a:cubicBezTo>
                    <a:pt x="4662980" y="5321944"/>
                    <a:pt x="4733074" y="5254650"/>
                    <a:pt x="4794209" y="5181198"/>
                  </a:cubicBezTo>
                  <a:cubicBezTo>
                    <a:pt x="4857808" y="5109089"/>
                    <a:pt x="4910434" y="5029926"/>
                    <a:pt x="4956678" y="4945836"/>
                  </a:cubicBezTo>
                  <a:cubicBezTo>
                    <a:pt x="4967651" y="4924450"/>
                    <a:pt x="4978624" y="4903064"/>
                    <a:pt x="4989262" y="4881453"/>
                  </a:cubicBezTo>
                  <a:lnTo>
                    <a:pt x="5017814" y="4814607"/>
                  </a:lnTo>
                  <a:cubicBezTo>
                    <a:pt x="5027891" y="4792549"/>
                    <a:pt x="5035393" y="4769035"/>
                    <a:pt x="5044127" y="4746193"/>
                  </a:cubicBezTo>
                  <a:cubicBezTo>
                    <a:pt x="5052636" y="4723128"/>
                    <a:pt x="5061146" y="4700174"/>
                    <a:pt x="5068425" y="4676436"/>
                  </a:cubicBezTo>
                  <a:cubicBezTo>
                    <a:pt x="5099552" y="4582717"/>
                    <a:pt x="5126985" y="4486422"/>
                    <a:pt x="5154641" y="4390352"/>
                  </a:cubicBezTo>
                  <a:lnTo>
                    <a:pt x="5196854" y="4246134"/>
                  </a:lnTo>
                  <a:lnTo>
                    <a:pt x="5240299" y="4102140"/>
                  </a:lnTo>
                  <a:cubicBezTo>
                    <a:pt x="5299195" y="3910560"/>
                    <a:pt x="5364697" y="3721330"/>
                    <a:pt x="5432440" y="3532884"/>
                  </a:cubicBezTo>
                  <a:cubicBezTo>
                    <a:pt x="5500294" y="3346902"/>
                    <a:pt x="5533549" y="3148714"/>
                    <a:pt x="5528846" y="2951647"/>
                  </a:cubicBezTo>
                  <a:cubicBezTo>
                    <a:pt x="5526831" y="2853113"/>
                    <a:pt x="5515409" y="2755027"/>
                    <a:pt x="5495927" y="2658733"/>
                  </a:cubicBezTo>
                  <a:cubicBezTo>
                    <a:pt x="5491112" y="2634659"/>
                    <a:pt x="5486297" y="2610585"/>
                    <a:pt x="5480027" y="2586848"/>
                  </a:cubicBezTo>
                  <a:cubicBezTo>
                    <a:pt x="5474205" y="2562998"/>
                    <a:pt x="5468718" y="2539036"/>
                    <a:pt x="5461328" y="2515635"/>
                  </a:cubicBezTo>
                  <a:cubicBezTo>
                    <a:pt x="5454386" y="2492009"/>
                    <a:pt x="5447668" y="2468495"/>
                    <a:pt x="5439605" y="2445317"/>
                  </a:cubicBezTo>
                  <a:cubicBezTo>
                    <a:pt x="5431879" y="2422028"/>
                    <a:pt x="5424378" y="2398738"/>
                    <a:pt x="5415532" y="2375896"/>
                  </a:cubicBezTo>
                  <a:cubicBezTo>
                    <a:pt x="5347790" y="2191817"/>
                    <a:pt x="5254071" y="2018599"/>
                    <a:pt x="5144564" y="1857138"/>
                  </a:cubicBezTo>
                  <a:cubicBezTo>
                    <a:pt x="5034946" y="1695565"/>
                    <a:pt x="4909762" y="1545301"/>
                    <a:pt x="4774838" y="1405450"/>
                  </a:cubicBezTo>
                  <a:cubicBezTo>
                    <a:pt x="4638907" y="1265040"/>
                    <a:pt x="4496145" y="1132131"/>
                    <a:pt x="4345769" y="1012323"/>
                  </a:cubicBezTo>
                  <a:cubicBezTo>
                    <a:pt x="4270749" y="952195"/>
                    <a:pt x="4194273" y="894642"/>
                    <a:pt x="4115334" y="841344"/>
                  </a:cubicBezTo>
                  <a:cubicBezTo>
                    <a:pt x="4037067" y="787263"/>
                    <a:pt x="3956336" y="737548"/>
                    <a:pt x="3874038" y="691528"/>
                  </a:cubicBezTo>
                  <a:cubicBezTo>
                    <a:pt x="3709554" y="599712"/>
                    <a:pt x="3537792" y="523349"/>
                    <a:pt x="3359535" y="468819"/>
                  </a:cubicBezTo>
                  <a:cubicBezTo>
                    <a:pt x="3181278" y="414514"/>
                    <a:pt x="2997311" y="380699"/>
                    <a:pt x="2811105" y="366031"/>
                  </a:cubicBezTo>
                  <a:cubicBezTo>
                    <a:pt x="2787703" y="364575"/>
                    <a:pt x="2764525" y="362448"/>
                    <a:pt x="2741124" y="361440"/>
                  </a:cubicBezTo>
                  <a:lnTo>
                    <a:pt x="2671030" y="358417"/>
                  </a:lnTo>
                  <a:lnTo>
                    <a:pt x="2600713" y="357521"/>
                  </a:lnTo>
                  <a:cubicBezTo>
                    <a:pt x="2577087" y="356961"/>
                    <a:pt x="2554805" y="358305"/>
                    <a:pt x="2531739" y="358529"/>
                  </a:cubicBezTo>
                  <a:cubicBezTo>
                    <a:pt x="2440259" y="360992"/>
                    <a:pt x="2349564" y="370285"/>
                    <a:pt x="2259988" y="385289"/>
                  </a:cubicBezTo>
                  <a:cubicBezTo>
                    <a:pt x="2080723" y="415521"/>
                    <a:pt x="1906945" y="473634"/>
                    <a:pt x="1740670" y="553917"/>
                  </a:cubicBezTo>
                  <a:cubicBezTo>
                    <a:pt x="1574506" y="634647"/>
                    <a:pt x="1415844" y="737100"/>
                    <a:pt x="1264124" y="853549"/>
                  </a:cubicBezTo>
                  <a:cubicBezTo>
                    <a:pt x="1112181" y="969886"/>
                    <a:pt x="966508" y="1099212"/>
                    <a:pt x="823074" y="1234136"/>
                  </a:cubicBezTo>
                  <a:cubicBezTo>
                    <a:pt x="787131" y="1267951"/>
                    <a:pt x="751413" y="1301990"/>
                    <a:pt x="715694" y="1336252"/>
                  </a:cubicBezTo>
                  <a:lnTo>
                    <a:pt x="606859" y="1440945"/>
                  </a:lnTo>
                  <a:cubicBezTo>
                    <a:pt x="532623" y="1511374"/>
                    <a:pt x="457267" y="1579452"/>
                    <a:pt x="382023" y="1646074"/>
                  </a:cubicBezTo>
                  <a:lnTo>
                    <a:pt x="158531" y="1843813"/>
                  </a:lnTo>
                  <a:lnTo>
                    <a:pt x="0" y="1991775"/>
                  </a:lnTo>
                  <a:lnTo>
                    <a:pt x="0" y="1074740"/>
                  </a:lnTo>
                  <a:lnTo>
                    <a:pt x="113897" y="949410"/>
                  </a:lnTo>
                  <a:cubicBezTo>
                    <a:pt x="700439" y="362812"/>
                    <a:pt x="1510739" y="0"/>
                    <a:pt x="2405773" y="0"/>
                  </a:cubicBezTo>
                  <a:close/>
                </a:path>
              </a:pathLst>
            </a:custGeom>
            <a:gradFill>
              <a:gsLst>
                <a:gs pos="2000">
                  <a:schemeClr val="bg1">
                    <a:alpha val="10000"/>
                  </a:schemeClr>
                </a:gs>
                <a:gs pos="16000">
                  <a:schemeClr val="accent6">
                    <a:alpha val="10000"/>
                  </a:schemeClr>
                </a:gs>
                <a:gs pos="100000">
                  <a:schemeClr val="bg1">
                    <a:alpha val="10000"/>
                  </a:schemeClr>
                </a:gs>
                <a:gs pos="74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Segnaposto contenuto 2">
            <a:extLst>
              <a:ext uri="{FF2B5EF4-FFF2-40B4-BE49-F238E27FC236}">
                <a16:creationId xmlns:a16="http://schemas.microsoft.com/office/drawing/2014/main" id="{5B6B01EB-3B53-E01B-DA6F-DF6F152A6531}"/>
              </a:ext>
            </a:extLst>
          </p:cNvPr>
          <p:cNvSpPr>
            <a:spLocks noGrp="1"/>
          </p:cNvSpPr>
          <p:nvPr>
            <p:ph idx="1"/>
          </p:nvPr>
        </p:nvSpPr>
        <p:spPr>
          <a:xfrm>
            <a:off x="6090574" y="801866"/>
            <a:ext cx="6366630" cy="5230634"/>
          </a:xfrm>
          <a:noFill/>
          <a:ln>
            <a:noFill/>
          </a:ln>
        </p:spPr>
        <p:txBody>
          <a:bodyPr anchor="ctr">
            <a:normAutofit/>
          </a:bodyPr>
          <a:lstStyle/>
          <a:p>
            <a:pPr marL="0" indent="0">
              <a:buNone/>
            </a:pPr>
            <a:r>
              <a:rPr lang="it-IT" dirty="0">
                <a:solidFill>
                  <a:schemeClr val="tx2"/>
                </a:solidFill>
              </a:rPr>
              <a:t>THANK</a:t>
            </a:r>
            <a:r>
              <a:rPr lang="it-IT" sz="1800" dirty="0">
                <a:solidFill>
                  <a:schemeClr val="tx2"/>
                </a:solidFill>
              </a:rPr>
              <a:t> </a:t>
            </a:r>
            <a:r>
              <a:rPr lang="it-IT" dirty="0">
                <a:solidFill>
                  <a:schemeClr val="tx2"/>
                </a:solidFill>
              </a:rPr>
              <a:t>YOU FOR YOUR ATTENTION</a:t>
            </a:r>
          </a:p>
        </p:txBody>
      </p:sp>
      <p:grpSp>
        <p:nvGrpSpPr>
          <p:cNvPr id="4" name="Gruppo 3">
            <a:extLst>
              <a:ext uri="{FF2B5EF4-FFF2-40B4-BE49-F238E27FC236}">
                <a16:creationId xmlns:a16="http://schemas.microsoft.com/office/drawing/2014/main" id="{3A0DBBB2-3E23-4796-EC9C-72A0F1ACB64E}"/>
              </a:ext>
            </a:extLst>
          </p:cNvPr>
          <p:cNvGrpSpPr/>
          <p:nvPr/>
        </p:nvGrpSpPr>
        <p:grpSpPr>
          <a:xfrm>
            <a:off x="265814" y="2830001"/>
            <a:ext cx="4303422" cy="822960"/>
            <a:chOff x="0" y="5851003"/>
            <a:chExt cx="4848996" cy="1006997"/>
          </a:xfrm>
        </p:grpSpPr>
        <p:pic>
          <p:nvPicPr>
            <p:cNvPr id="5" name="Immagine 4" descr="Chi siamo | Politecnico di Torino">
              <a:extLst>
                <a:ext uri="{FF2B5EF4-FFF2-40B4-BE49-F238E27FC236}">
                  <a16:creationId xmlns:a16="http://schemas.microsoft.com/office/drawing/2014/main" id="{8559EC73-6BDA-6491-E25B-40482A175BA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6" name="Immagine 5" descr="Switch Engineering - Soluzioni nel Campo dell'Energia Rinnovabile">
              <a:extLst>
                <a:ext uri="{FF2B5EF4-FFF2-40B4-BE49-F238E27FC236}">
                  <a16:creationId xmlns:a16="http://schemas.microsoft.com/office/drawing/2014/main" id="{59AEA36E-FD96-B39B-FCB3-F6A8BFBE92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7" name="Immagine 6" descr="capWatt (200 x 200 px) - Consorzio Italiano Biogas">
              <a:extLst>
                <a:ext uri="{FF2B5EF4-FFF2-40B4-BE49-F238E27FC236}">
                  <a16:creationId xmlns:a16="http://schemas.microsoft.com/office/drawing/2014/main" id="{452B90D1-0801-43A7-40D7-131043DFB08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spTree>
    <p:extLst>
      <p:ext uri="{BB962C8B-B14F-4D97-AF65-F5344CB8AC3E}">
        <p14:creationId xmlns:p14="http://schemas.microsoft.com/office/powerpoint/2010/main" val="816467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8">
            <a:extLst>
              <a:ext uri="{FF2B5EF4-FFF2-40B4-BE49-F238E27FC236}">
                <a16:creationId xmlns:a16="http://schemas.microsoft.com/office/drawing/2014/main" id="{5C8908E2-EE49-44D2-9428-A28D2312A8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prstClr val="white"/>
              </a:solidFill>
              <a:latin typeface="Calibri" panose="020F0502020204030204"/>
            </a:endParaRPr>
          </a:p>
        </p:txBody>
      </p:sp>
      <p:grpSp>
        <p:nvGrpSpPr>
          <p:cNvPr id="8" name="Group 10">
            <a:extLst>
              <a:ext uri="{FF2B5EF4-FFF2-40B4-BE49-F238E27FC236}">
                <a16:creationId xmlns:a16="http://schemas.microsoft.com/office/drawing/2014/main" id="{05314994-6337-4875-8CF5-652CAFE8342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1"/>
            <a:ext cx="12191999" cy="4267200"/>
            <a:chOff x="7467600" y="0"/>
            <a:chExt cx="4724400" cy="6858000"/>
          </a:xfrm>
        </p:grpSpPr>
        <p:sp>
          <p:nvSpPr>
            <p:cNvPr id="12" name="Rectangle 11">
              <a:extLst>
                <a:ext uri="{FF2B5EF4-FFF2-40B4-BE49-F238E27FC236}">
                  <a16:creationId xmlns:a16="http://schemas.microsoft.com/office/drawing/2014/main" id="{B3A2D4D6-D501-439A-9FC6-397879C465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2">
              <a:extLst>
                <a:ext uri="{FF2B5EF4-FFF2-40B4-BE49-F238E27FC236}">
                  <a16:creationId xmlns:a16="http://schemas.microsoft.com/office/drawing/2014/main" id="{5CD20BAA-1998-4EBB-AD61-13A92072EC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6">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5" name="Freeform: Shape 14">
            <a:extLst>
              <a:ext uri="{FF2B5EF4-FFF2-40B4-BE49-F238E27FC236}">
                <a16:creationId xmlns:a16="http://schemas.microsoft.com/office/drawing/2014/main" id="{7449A6C7-D15F-4AA5-BFA5-71A404B470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267200"/>
          </a:xfrm>
          <a:custGeom>
            <a:avLst/>
            <a:gdLst>
              <a:gd name="connsiteX0" fmla="*/ 2537169 w 12192000"/>
              <a:gd name="connsiteY0" fmla="*/ 4125568 h 4267200"/>
              <a:gd name="connsiteX1" fmla="*/ 3246267 w 12192000"/>
              <a:gd name="connsiteY1" fmla="*/ 4262961 h 4267200"/>
              <a:gd name="connsiteX2" fmla="*/ 3253970 w 12192000"/>
              <a:gd name="connsiteY2" fmla="*/ 4267200 h 4267200"/>
              <a:gd name="connsiteX3" fmla="*/ 3071791 w 12192000"/>
              <a:gd name="connsiteY3" fmla="*/ 4267200 h 4267200"/>
              <a:gd name="connsiteX4" fmla="*/ 2975095 w 12192000"/>
              <a:gd name="connsiteY4" fmla="*/ 4243356 h 4267200"/>
              <a:gd name="connsiteX5" fmla="*/ 2626982 w 12192000"/>
              <a:gd name="connsiteY5" fmla="*/ 4206450 h 4267200"/>
              <a:gd name="connsiteX6" fmla="*/ 2490617 w 12192000"/>
              <a:gd name="connsiteY6" fmla="*/ 4206951 h 4267200"/>
              <a:gd name="connsiteX7" fmla="*/ 2819869 w 12192000"/>
              <a:gd name="connsiteY7" fmla="*/ 4252936 h 4267200"/>
              <a:gd name="connsiteX8" fmla="*/ 2900997 w 12192000"/>
              <a:gd name="connsiteY8" fmla="*/ 4267200 h 4267200"/>
              <a:gd name="connsiteX9" fmla="*/ 2705858 w 12192000"/>
              <a:gd name="connsiteY9" fmla="*/ 4267200 h 4267200"/>
              <a:gd name="connsiteX10" fmla="*/ 2561467 w 12192000"/>
              <a:gd name="connsiteY10" fmla="*/ 4246270 h 4267200"/>
              <a:gd name="connsiteX11" fmla="*/ 2305292 w 12192000"/>
              <a:gd name="connsiteY11" fmla="*/ 4219492 h 4267200"/>
              <a:gd name="connsiteX12" fmla="*/ 2409349 w 12192000"/>
              <a:gd name="connsiteY12" fmla="*/ 4267200 h 4267200"/>
              <a:gd name="connsiteX13" fmla="*/ 2266705 w 12192000"/>
              <a:gd name="connsiteY13" fmla="*/ 4267200 h 4267200"/>
              <a:gd name="connsiteX14" fmla="*/ 2183576 w 12192000"/>
              <a:gd name="connsiteY14" fmla="*/ 4227150 h 4267200"/>
              <a:gd name="connsiteX15" fmla="*/ 2151029 w 12192000"/>
              <a:gd name="connsiteY15" fmla="*/ 4146947 h 4267200"/>
              <a:gd name="connsiteX16" fmla="*/ 2537169 w 12192000"/>
              <a:gd name="connsiteY16" fmla="*/ 4125568 h 4267200"/>
              <a:gd name="connsiteX17" fmla="*/ 9258094 w 12192000"/>
              <a:gd name="connsiteY17" fmla="*/ 3958602 h 4267200"/>
              <a:gd name="connsiteX18" fmla="*/ 8526712 w 12192000"/>
              <a:gd name="connsiteY18" fmla="*/ 4119804 h 4267200"/>
              <a:gd name="connsiteX19" fmla="*/ 9258094 w 12192000"/>
              <a:gd name="connsiteY19" fmla="*/ 3958602 h 4267200"/>
              <a:gd name="connsiteX20" fmla="*/ 9168987 w 12192000"/>
              <a:gd name="connsiteY20" fmla="*/ 3919232 h 4267200"/>
              <a:gd name="connsiteX21" fmla="*/ 8603910 w 12192000"/>
              <a:gd name="connsiteY21" fmla="*/ 4068895 h 4267200"/>
              <a:gd name="connsiteX22" fmla="*/ 9252382 w 12192000"/>
              <a:gd name="connsiteY22" fmla="*/ 3927759 h 4267200"/>
              <a:gd name="connsiteX23" fmla="*/ 9168987 w 12192000"/>
              <a:gd name="connsiteY23" fmla="*/ 3919232 h 4267200"/>
              <a:gd name="connsiteX24" fmla="*/ 1635889 w 12192000"/>
              <a:gd name="connsiteY24" fmla="*/ 3709494 h 4267200"/>
              <a:gd name="connsiteX25" fmla="*/ 1634800 w 12192000"/>
              <a:gd name="connsiteY25" fmla="*/ 3731111 h 4267200"/>
              <a:gd name="connsiteX26" fmla="*/ 1635889 w 12192000"/>
              <a:gd name="connsiteY26" fmla="*/ 3709494 h 4267200"/>
              <a:gd name="connsiteX27" fmla="*/ 3174829 w 12192000"/>
              <a:gd name="connsiteY27" fmla="*/ 3620110 h 4267200"/>
              <a:gd name="connsiteX28" fmla="*/ 3189263 w 12192000"/>
              <a:gd name="connsiteY28" fmla="*/ 3625726 h 4267200"/>
              <a:gd name="connsiteX29" fmla="*/ 3560912 w 12192000"/>
              <a:gd name="connsiteY29" fmla="*/ 4079863 h 4267200"/>
              <a:gd name="connsiteX30" fmla="*/ 3611854 w 12192000"/>
              <a:gd name="connsiteY30" fmla="*/ 4188366 h 4267200"/>
              <a:gd name="connsiteX31" fmla="*/ 3631583 w 12192000"/>
              <a:gd name="connsiteY31" fmla="*/ 4267200 h 4267200"/>
              <a:gd name="connsiteX32" fmla="*/ 3575699 w 12192000"/>
              <a:gd name="connsiteY32" fmla="*/ 4267200 h 4267200"/>
              <a:gd name="connsiteX33" fmla="*/ 3575567 w 12192000"/>
              <a:gd name="connsiteY33" fmla="*/ 4263588 h 4267200"/>
              <a:gd name="connsiteX34" fmla="*/ 3467355 w 12192000"/>
              <a:gd name="connsiteY34" fmla="*/ 3988130 h 4267200"/>
              <a:gd name="connsiteX35" fmla="*/ 3310753 w 12192000"/>
              <a:gd name="connsiteY35" fmla="*/ 3787140 h 4267200"/>
              <a:gd name="connsiteX36" fmla="*/ 3291335 w 12192000"/>
              <a:gd name="connsiteY36" fmla="*/ 3767420 h 4267200"/>
              <a:gd name="connsiteX37" fmla="*/ 3390805 w 12192000"/>
              <a:gd name="connsiteY37" fmla="*/ 3937163 h 4267200"/>
              <a:gd name="connsiteX38" fmla="*/ 3545740 w 12192000"/>
              <a:gd name="connsiteY38" fmla="*/ 4251102 h 4267200"/>
              <a:gd name="connsiteX39" fmla="*/ 3550709 w 12192000"/>
              <a:gd name="connsiteY39" fmla="*/ 4267200 h 4267200"/>
              <a:gd name="connsiteX40" fmla="*/ 3513586 w 12192000"/>
              <a:gd name="connsiteY40" fmla="*/ 4267200 h 4267200"/>
              <a:gd name="connsiteX41" fmla="*/ 3470728 w 12192000"/>
              <a:gd name="connsiteY41" fmla="*/ 4152456 h 4267200"/>
              <a:gd name="connsiteX42" fmla="*/ 3364433 w 12192000"/>
              <a:gd name="connsiteY42" fmla="*/ 3953121 h 4267200"/>
              <a:gd name="connsiteX43" fmla="*/ 3316479 w 12192000"/>
              <a:gd name="connsiteY43" fmla="*/ 3872136 h 4267200"/>
              <a:gd name="connsiteX44" fmla="*/ 3504482 w 12192000"/>
              <a:gd name="connsiteY44" fmla="*/ 4267200 h 4267200"/>
              <a:gd name="connsiteX45" fmla="*/ 3467547 w 12192000"/>
              <a:gd name="connsiteY45" fmla="*/ 4267200 h 4267200"/>
              <a:gd name="connsiteX46" fmla="*/ 3177952 w 12192000"/>
              <a:gd name="connsiteY46" fmla="*/ 3657386 h 4267200"/>
              <a:gd name="connsiteX47" fmla="*/ 3174829 w 12192000"/>
              <a:gd name="connsiteY47" fmla="*/ 3620110 h 4267200"/>
              <a:gd name="connsiteX48" fmla="*/ 11279315 w 12192000"/>
              <a:gd name="connsiteY48" fmla="*/ 3618448 h 4267200"/>
              <a:gd name="connsiteX49" fmla="*/ 11317765 w 12192000"/>
              <a:gd name="connsiteY49" fmla="*/ 3638405 h 4267200"/>
              <a:gd name="connsiteX50" fmla="*/ 11304886 w 12192000"/>
              <a:gd name="connsiteY50" fmla="*/ 4200582 h 4267200"/>
              <a:gd name="connsiteX51" fmla="*/ 11298904 w 12192000"/>
              <a:gd name="connsiteY51" fmla="*/ 4267200 h 4267200"/>
              <a:gd name="connsiteX52" fmla="*/ 11213088 w 12192000"/>
              <a:gd name="connsiteY52" fmla="*/ 4267200 h 4267200"/>
              <a:gd name="connsiteX53" fmla="*/ 11219157 w 12192000"/>
              <a:gd name="connsiteY53" fmla="*/ 4210725 h 4267200"/>
              <a:gd name="connsiteX54" fmla="*/ 11225213 w 12192000"/>
              <a:gd name="connsiteY54" fmla="*/ 3936722 h 4267200"/>
              <a:gd name="connsiteX55" fmla="*/ 11182914 w 12192000"/>
              <a:gd name="connsiteY55" fmla="*/ 4196771 h 4267200"/>
              <a:gd name="connsiteX56" fmla="*/ 11172266 w 12192000"/>
              <a:gd name="connsiteY56" fmla="*/ 4267200 h 4267200"/>
              <a:gd name="connsiteX57" fmla="*/ 11140975 w 12192000"/>
              <a:gd name="connsiteY57" fmla="*/ 4267200 h 4267200"/>
              <a:gd name="connsiteX58" fmla="*/ 11152239 w 12192000"/>
              <a:gd name="connsiteY58" fmla="*/ 4192628 h 4267200"/>
              <a:gd name="connsiteX59" fmla="*/ 11201005 w 12192000"/>
              <a:gd name="connsiteY59" fmla="*/ 3900089 h 4267200"/>
              <a:gd name="connsiteX60" fmla="*/ 11105754 w 12192000"/>
              <a:gd name="connsiteY60" fmla="*/ 4139192 h 4267200"/>
              <a:gd name="connsiteX61" fmla="*/ 11065821 w 12192000"/>
              <a:gd name="connsiteY61" fmla="*/ 4267200 h 4267200"/>
              <a:gd name="connsiteX62" fmla="*/ 10978133 w 12192000"/>
              <a:gd name="connsiteY62" fmla="*/ 4267200 h 4267200"/>
              <a:gd name="connsiteX63" fmla="*/ 11088889 w 12192000"/>
              <a:gd name="connsiteY63" fmla="*/ 3963916 h 4267200"/>
              <a:gd name="connsiteX64" fmla="*/ 11231212 w 12192000"/>
              <a:gd name="connsiteY64" fmla="*/ 3645474 h 4267200"/>
              <a:gd name="connsiteX65" fmla="*/ 11279315 w 12192000"/>
              <a:gd name="connsiteY65" fmla="*/ 3618448 h 4267200"/>
              <a:gd name="connsiteX66" fmla="*/ 10296877 w 12192000"/>
              <a:gd name="connsiteY66" fmla="*/ 3526602 h 4267200"/>
              <a:gd name="connsiteX67" fmla="*/ 10314210 w 12192000"/>
              <a:gd name="connsiteY67" fmla="*/ 3538353 h 4267200"/>
              <a:gd name="connsiteX68" fmla="*/ 10450858 w 12192000"/>
              <a:gd name="connsiteY68" fmla="*/ 3902477 h 4267200"/>
              <a:gd name="connsiteX69" fmla="*/ 10572255 w 12192000"/>
              <a:gd name="connsiteY69" fmla="*/ 4267200 h 4267200"/>
              <a:gd name="connsiteX70" fmla="*/ 10477642 w 12192000"/>
              <a:gd name="connsiteY70" fmla="*/ 4267200 h 4267200"/>
              <a:gd name="connsiteX71" fmla="*/ 10436479 w 12192000"/>
              <a:gd name="connsiteY71" fmla="*/ 4144570 h 4267200"/>
              <a:gd name="connsiteX72" fmla="*/ 10277529 w 12192000"/>
              <a:gd name="connsiteY72" fmla="*/ 3701307 h 4267200"/>
              <a:gd name="connsiteX73" fmla="*/ 10276797 w 12192000"/>
              <a:gd name="connsiteY73" fmla="*/ 3708672 h 4267200"/>
              <a:gd name="connsiteX74" fmla="*/ 10385906 w 12192000"/>
              <a:gd name="connsiteY74" fmla="*/ 4147031 h 4267200"/>
              <a:gd name="connsiteX75" fmla="*/ 10431445 w 12192000"/>
              <a:gd name="connsiteY75" fmla="*/ 4267200 h 4267200"/>
              <a:gd name="connsiteX76" fmla="*/ 10398237 w 12192000"/>
              <a:gd name="connsiteY76" fmla="*/ 4267200 h 4267200"/>
              <a:gd name="connsiteX77" fmla="*/ 10356661 w 12192000"/>
              <a:gd name="connsiteY77" fmla="*/ 4157302 h 4267200"/>
              <a:gd name="connsiteX78" fmla="*/ 10268559 w 12192000"/>
              <a:gd name="connsiteY78" fmla="*/ 3871054 h 4267200"/>
              <a:gd name="connsiteX79" fmla="*/ 10340065 w 12192000"/>
              <a:gd name="connsiteY79" fmla="*/ 4201637 h 4267200"/>
              <a:gd name="connsiteX80" fmla="*/ 10368861 w 12192000"/>
              <a:gd name="connsiteY80" fmla="*/ 4267200 h 4267200"/>
              <a:gd name="connsiteX81" fmla="*/ 10267862 w 12192000"/>
              <a:gd name="connsiteY81" fmla="*/ 4267200 h 4267200"/>
              <a:gd name="connsiteX82" fmla="*/ 10236210 w 12192000"/>
              <a:gd name="connsiteY82" fmla="*/ 4185635 h 4267200"/>
              <a:gd name="connsiteX83" fmla="*/ 10225980 w 12192000"/>
              <a:gd name="connsiteY83" fmla="*/ 3561061 h 4267200"/>
              <a:gd name="connsiteX84" fmla="*/ 10296877 w 12192000"/>
              <a:gd name="connsiteY84" fmla="*/ 3526602 h 4267200"/>
              <a:gd name="connsiteX85" fmla="*/ 3429186 w 12192000"/>
              <a:gd name="connsiteY85" fmla="*/ 3458784 h 4267200"/>
              <a:gd name="connsiteX86" fmla="*/ 3446761 w 12192000"/>
              <a:gd name="connsiteY86" fmla="*/ 3461278 h 4267200"/>
              <a:gd name="connsiteX87" fmla="*/ 4419733 w 12192000"/>
              <a:gd name="connsiteY87" fmla="*/ 3963555 h 4267200"/>
              <a:gd name="connsiteX88" fmla="*/ 4659448 w 12192000"/>
              <a:gd name="connsiteY88" fmla="*/ 4172746 h 4267200"/>
              <a:gd name="connsiteX89" fmla="*/ 4719140 w 12192000"/>
              <a:gd name="connsiteY89" fmla="*/ 4267200 h 4267200"/>
              <a:gd name="connsiteX90" fmla="*/ 4641222 w 12192000"/>
              <a:gd name="connsiteY90" fmla="*/ 4267200 h 4267200"/>
              <a:gd name="connsiteX91" fmla="*/ 4599968 w 12192000"/>
              <a:gd name="connsiteY91" fmla="*/ 4207074 h 4267200"/>
              <a:gd name="connsiteX92" fmla="*/ 4136093 w 12192000"/>
              <a:gd name="connsiteY92" fmla="*/ 3858466 h 4267200"/>
              <a:gd name="connsiteX93" fmla="*/ 3670252 w 12192000"/>
              <a:gd name="connsiteY93" fmla="*/ 3622798 h 4267200"/>
              <a:gd name="connsiteX94" fmla="*/ 3817258 w 12192000"/>
              <a:gd name="connsiteY94" fmla="*/ 3723577 h 4267200"/>
              <a:gd name="connsiteX95" fmla="*/ 4000461 w 12192000"/>
              <a:gd name="connsiteY95" fmla="*/ 3855966 h 4267200"/>
              <a:gd name="connsiteX96" fmla="*/ 4088180 w 12192000"/>
              <a:gd name="connsiteY96" fmla="*/ 3929774 h 4267200"/>
              <a:gd name="connsiteX97" fmla="*/ 4184555 w 12192000"/>
              <a:gd name="connsiteY97" fmla="*/ 4010683 h 4267200"/>
              <a:gd name="connsiteX98" fmla="*/ 4399563 w 12192000"/>
              <a:gd name="connsiteY98" fmla="*/ 4158106 h 4267200"/>
              <a:gd name="connsiteX99" fmla="*/ 4546299 w 12192000"/>
              <a:gd name="connsiteY99" fmla="*/ 4254934 h 4267200"/>
              <a:gd name="connsiteX100" fmla="*/ 4561743 w 12192000"/>
              <a:gd name="connsiteY100" fmla="*/ 4267200 h 4267200"/>
              <a:gd name="connsiteX101" fmla="*/ 4509274 w 12192000"/>
              <a:gd name="connsiteY101" fmla="*/ 4267200 h 4267200"/>
              <a:gd name="connsiteX102" fmla="*/ 4383389 w 12192000"/>
              <a:gd name="connsiteY102" fmla="*/ 4184369 h 4267200"/>
              <a:gd name="connsiteX103" fmla="*/ 4165508 w 12192000"/>
              <a:gd name="connsiteY103" fmla="*/ 4035196 h 4267200"/>
              <a:gd name="connsiteX104" fmla="*/ 4068162 w 12192000"/>
              <a:gd name="connsiteY104" fmla="*/ 3953394 h 4267200"/>
              <a:gd name="connsiteX105" fmla="*/ 3981416 w 12192000"/>
              <a:gd name="connsiteY105" fmla="*/ 3880482 h 4267200"/>
              <a:gd name="connsiteX106" fmla="*/ 3800147 w 12192000"/>
              <a:gd name="connsiteY106" fmla="*/ 3749872 h 4267200"/>
              <a:gd name="connsiteX107" fmla="*/ 3655073 w 12192000"/>
              <a:gd name="connsiteY107" fmla="*/ 3650884 h 4267200"/>
              <a:gd name="connsiteX108" fmla="*/ 3989938 w 12192000"/>
              <a:gd name="connsiteY108" fmla="*/ 3991685 h 4267200"/>
              <a:gd name="connsiteX109" fmla="*/ 4393907 w 12192000"/>
              <a:gd name="connsiteY109" fmla="*/ 4261258 h 4267200"/>
              <a:gd name="connsiteX110" fmla="*/ 4408201 w 12192000"/>
              <a:gd name="connsiteY110" fmla="*/ 4267200 h 4267200"/>
              <a:gd name="connsiteX111" fmla="*/ 4250346 w 12192000"/>
              <a:gd name="connsiteY111" fmla="*/ 4267200 h 4267200"/>
              <a:gd name="connsiteX112" fmla="*/ 4245269 w 12192000"/>
              <a:gd name="connsiteY112" fmla="*/ 4265040 h 4267200"/>
              <a:gd name="connsiteX113" fmla="*/ 4036318 w 12192000"/>
              <a:gd name="connsiteY113" fmla="*/ 4147013 h 4267200"/>
              <a:gd name="connsiteX114" fmla="*/ 3432098 w 12192000"/>
              <a:gd name="connsiteY114" fmla="*/ 3537312 h 4267200"/>
              <a:gd name="connsiteX115" fmla="*/ 3429186 w 12192000"/>
              <a:gd name="connsiteY115" fmla="*/ 3458784 h 4267200"/>
              <a:gd name="connsiteX116" fmla="*/ 9334796 w 12192000"/>
              <a:gd name="connsiteY116" fmla="*/ 3456584 h 4267200"/>
              <a:gd name="connsiteX117" fmla="*/ 9651570 w 12192000"/>
              <a:gd name="connsiteY117" fmla="*/ 3826505 h 4267200"/>
              <a:gd name="connsiteX118" fmla="*/ 9334796 w 12192000"/>
              <a:gd name="connsiteY118" fmla="*/ 3456584 h 4267200"/>
              <a:gd name="connsiteX119" fmla="*/ 4440129 w 12192000"/>
              <a:gd name="connsiteY119" fmla="*/ 3448571 h 4267200"/>
              <a:gd name="connsiteX120" fmla="*/ 4856525 w 12192000"/>
              <a:gd name="connsiteY120" fmla="*/ 3915351 h 4267200"/>
              <a:gd name="connsiteX121" fmla="*/ 5059055 w 12192000"/>
              <a:gd name="connsiteY121" fmla="*/ 4108918 h 4267200"/>
              <a:gd name="connsiteX122" fmla="*/ 5290070 w 12192000"/>
              <a:gd name="connsiteY122" fmla="*/ 4263619 h 4267200"/>
              <a:gd name="connsiteX123" fmla="*/ 4834991 w 12192000"/>
              <a:gd name="connsiteY123" fmla="*/ 3830985 h 4267200"/>
              <a:gd name="connsiteX124" fmla="*/ 4440129 w 12192000"/>
              <a:gd name="connsiteY124" fmla="*/ 3448571 h 4267200"/>
              <a:gd name="connsiteX125" fmla="*/ 5425834 w 12192000"/>
              <a:gd name="connsiteY125" fmla="*/ 3162785 h 4267200"/>
              <a:gd name="connsiteX126" fmla="*/ 5401644 w 12192000"/>
              <a:gd name="connsiteY126" fmla="*/ 3617847 h 4267200"/>
              <a:gd name="connsiteX127" fmla="*/ 5467256 w 12192000"/>
              <a:gd name="connsiteY127" fmla="*/ 4175494 h 4267200"/>
              <a:gd name="connsiteX128" fmla="*/ 5448069 w 12192000"/>
              <a:gd name="connsiteY128" fmla="*/ 3567554 h 4267200"/>
              <a:gd name="connsiteX129" fmla="*/ 1318687 w 12192000"/>
              <a:gd name="connsiteY129" fmla="*/ 3113840 h 4267200"/>
              <a:gd name="connsiteX130" fmla="*/ 1066793 w 12192000"/>
              <a:gd name="connsiteY130" fmla="*/ 3212171 h 4267200"/>
              <a:gd name="connsiteX131" fmla="*/ 993319 w 12192000"/>
              <a:gd name="connsiteY131" fmla="*/ 3247648 h 4267200"/>
              <a:gd name="connsiteX132" fmla="*/ 853081 w 12192000"/>
              <a:gd name="connsiteY132" fmla="*/ 3312410 h 4267200"/>
              <a:gd name="connsiteX133" fmla="*/ 805957 w 12192000"/>
              <a:gd name="connsiteY133" fmla="*/ 3330443 h 4267200"/>
              <a:gd name="connsiteX134" fmla="*/ 1318687 w 12192000"/>
              <a:gd name="connsiteY134" fmla="*/ 3113840 h 4267200"/>
              <a:gd name="connsiteX135" fmla="*/ 5453702 w 12192000"/>
              <a:gd name="connsiteY135" fmla="*/ 3090882 h 4267200"/>
              <a:gd name="connsiteX136" fmla="*/ 5480135 w 12192000"/>
              <a:gd name="connsiteY136" fmla="*/ 3565802 h 4267200"/>
              <a:gd name="connsiteX137" fmla="*/ 5499023 w 12192000"/>
              <a:gd name="connsiteY137" fmla="*/ 4166310 h 4267200"/>
              <a:gd name="connsiteX138" fmla="*/ 5547022 w 12192000"/>
              <a:gd name="connsiteY138" fmla="*/ 3607838 h 4267200"/>
              <a:gd name="connsiteX139" fmla="*/ 5515964 w 12192000"/>
              <a:gd name="connsiteY139" fmla="*/ 3378541 h 4267200"/>
              <a:gd name="connsiteX140" fmla="*/ 5453702 w 12192000"/>
              <a:gd name="connsiteY140" fmla="*/ 3090882 h 4267200"/>
              <a:gd name="connsiteX141" fmla="*/ 9790480 w 12192000"/>
              <a:gd name="connsiteY141" fmla="*/ 3078533 h 4267200"/>
              <a:gd name="connsiteX142" fmla="*/ 9763295 w 12192000"/>
              <a:gd name="connsiteY142" fmla="*/ 3245370 h 4267200"/>
              <a:gd name="connsiteX143" fmla="*/ 9736458 w 12192000"/>
              <a:gd name="connsiteY143" fmla="*/ 3758413 h 4267200"/>
              <a:gd name="connsiteX144" fmla="*/ 9763499 w 12192000"/>
              <a:gd name="connsiteY144" fmla="*/ 3528057 h 4267200"/>
              <a:gd name="connsiteX145" fmla="*/ 9793906 w 12192000"/>
              <a:gd name="connsiteY145" fmla="*/ 3231157 h 4267200"/>
              <a:gd name="connsiteX146" fmla="*/ 9791874 w 12192000"/>
              <a:gd name="connsiteY146" fmla="*/ 3142788 h 4267200"/>
              <a:gd name="connsiteX147" fmla="*/ 9790480 w 12192000"/>
              <a:gd name="connsiteY147" fmla="*/ 3078533 h 4267200"/>
              <a:gd name="connsiteX148" fmla="*/ 1238695 w 12192000"/>
              <a:gd name="connsiteY148" fmla="*/ 3076820 h 4267200"/>
              <a:gd name="connsiteX149" fmla="*/ 716371 w 12192000"/>
              <a:gd name="connsiteY149" fmla="*/ 3293249 h 4267200"/>
              <a:gd name="connsiteX150" fmla="*/ 579522 w 12192000"/>
              <a:gd name="connsiteY150" fmla="*/ 3371759 h 4267200"/>
              <a:gd name="connsiteX151" fmla="*/ 600288 w 12192000"/>
              <a:gd name="connsiteY151" fmla="*/ 3365555 h 4267200"/>
              <a:gd name="connsiteX152" fmla="*/ 840692 w 12192000"/>
              <a:gd name="connsiteY152" fmla="*/ 3284921 h 4267200"/>
              <a:gd name="connsiteX153" fmla="*/ 979248 w 12192000"/>
              <a:gd name="connsiteY153" fmla="*/ 3221003 h 4267200"/>
              <a:gd name="connsiteX154" fmla="*/ 1053282 w 12192000"/>
              <a:gd name="connsiteY154" fmla="*/ 3185247 h 4267200"/>
              <a:gd name="connsiteX155" fmla="*/ 1320603 w 12192000"/>
              <a:gd name="connsiteY155" fmla="*/ 3081281 h 4267200"/>
              <a:gd name="connsiteX156" fmla="*/ 1238695 w 12192000"/>
              <a:gd name="connsiteY156" fmla="*/ 3076820 h 4267200"/>
              <a:gd name="connsiteX157" fmla="*/ 5425627 w 12192000"/>
              <a:gd name="connsiteY157" fmla="*/ 2954192 h 4267200"/>
              <a:gd name="connsiteX158" fmla="*/ 5470770 w 12192000"/>
              <a:gd name="connsiteY158" fmla="*/ 3005435 h 4267200"/>
              <a:gd name="connsiteX159" fmla="*/ 5567647 w 12192000"/>
              <a:gd name="connsiteY159" fmla="*/ 4190286 h 4267200"/>
              <a:gd name="connsiteX160" fmla="*/ 5545854 w 12192000"/>
              <a:gd name="connsiteY160" fmla="*/ 4267200 h 4267200"/>
              <a:gd name="connsiteX161" fmla="*/ 5391871 w 12192000"/>
              <a:gd name="connsiteY161" fmla="*/ 4267200 h 4267200"/>
              <a:gd name="connsiteX162" fmla="*/ 5318171 w 12192000"/>
              <a:gd name="connsiteY162" fmla="*/ 4175818 h 4267200"/>
              <a:gd name="connsiteX163" fmla="*/ 4943646 w 12192000"/>
              <a:gd name="connsiteY163" fmla="*/ 3822916 h 4267200"/>
              <a:gd name="connsiteX164" fmla="*/ 4594837 w 12192000"/>
              <a:gd name="connsiteY164" fmla="*/ 3532274 h 4267200"/>
              <a:gd name="connsiteX165" fmla="*/ 4441737 w 12192000"/>
              <a:gd name="connsiteY165" fmla="*/ 3399734 h 4267200"/>
              <a:gd name="connsiteX166" fmla="*/ 4431236 w 12192000"/>
              <a:gd name="connsiteY166" fmla="*/ 3400954 h 4267200"/>
              <a:gd name="connsiteX167" fmla="*/ 4557150 w 12192000"/>
              <a:gd name="connsiteY167" fmla="*/ 3510023 h 4267200"/>
              <a:gd name="connsiteX168" fmla="*/ 4856936 w 12192000"/>
              <a:gd name="connsiteY168" fmla="*/ 3809146 h 4267200"/>
              <a:gd name="connsiteX169" fmla="*/ 5111996 w 12192000"/>
              <a:gd name="connsiteY169" fmla="*/ 4065759 h 4267200"/>
              <a:gd name="connsiteX170" fmla="*/ 5246890 w 12192000"/>
              <a:gd name="connsiteY170" fmla="*/ 4187633 h 4267200"/>
              <a:gd name="connsiteX171" fmla="*/ 5347266 w 12192000"/>
              <a:gd name="connsiteY171" fmla="*/ 4267200 h 4267200"/>
              <a:gd name="connsiteX172" fmla="*/ 5164092 w 12192000"/>
              <a:gd name="connsiteY172" fmla="*/ 4267200 h 4267200"/>
              <a:gd name="connsiteX173" fmla="*/ 5108945 w 12192000"/>
              <a:gd name="connsiteY173" fmla="*/ 4232176 h 4267200"/>
              <a:gd name="connsiteX174" fmla="*/ 4294126 w 12192000"/>
              <a:gd name="connsiteY174" fmla="*/ 3303048 h 4267200"/>
              <a:gd name="connsiteX175" fmla="*/ 4305321 w 12192000"/>
              <a:gd name="connsiteY175" fmla="*/ 3256953 h 4267200"/>
              <a:gd name="connsiteX176" fmla="*/ 4949299 w 12192000"/>
              <a:gd name="connsiteY176" fmla="*/ 3766336 h 4267200"/>
              <a:gd name="connsiteX177" fmla="*/ 5291452 w 12192000"/>
              <a:gd name="connsiteY177" fmla="*/ 4076801 h 4267200"/>
              <a:gd name="connsiteX178" fmla="*/ 5434998 w 12192000"/>
              <a:gd name="connsiteY178" fmla="*/ 4254100 h 4267200"/>
              <a:gd name="connsiteX179" fmla="*/ 5351015 w 12192000"/>
              <a:gd name="connsiteY179" fmla="*/ 3760989 h 4267200"/>
              <a:gd name="connsiteX180" fmla="*/ 5413780 w 12192000"/>
              <a:gd name="connsiteY180" fmla="*/ 2966265 h 4267200"/>
              <a:gd name="connsiteX181" fmla="*/ 5425627 w 12192000"/>
              <a:gd name="connsiteY181" fmla="*/ 2954192 h 4267200"/>
              <a:gd name="connsiteX182" fmla="*/ 8380397 w 12192000"/>
              <a:gd name="connsiteY182" fmla="*/ 2896659 h 4267200"/>
              <a:gd name="connsiteX183" fmla="*/ 8634801 w 12192000"/>
              <a:gd name="connsiteY183" fmla="*/ 3304169 h 4267200"/>
              <a:gd name="connsiteX184" fmla="*/ 8971448 w 12192000"/>
              <a:gd name="connsiteY184" fmla="*/ 3675946 h 4267200"/>
              <a:gd name="connsiteX185" fmla="*/ 8820691 w 12192000"/>
              <a:gd name="connsiteY185" fmla="*/ 3486482 h 4267200"/>
              <a:gd name="connsiteX186" fmla="*/ 8807612 w 12192000"/>
              <a:gd name="connsiteY186" fmla="*/ 3467256 h 4267200"/>
              <a:gd name="connsiteX187" fmla="*/ 8556796 w 12192000"/>
              <a:gd name="connsiteY187" fmla="*/ 3116474 h 4267200"/>
              <a:gd name="connsiteX188" fmla="*/ 8427018 w 12192000"/>
              <a:gd name="connsiteY188" fmla="*/ 2948853 h 4267200"/>
              <a:gd name="connsiteX189" fmla="*/ 8380397 w 12192000"/>
              <a:gd name="connsiteY189" fmla="*/ 2896659 h 4267200"/>
              <a:gd name="connsiteX190" fmla="*/ 9831020 w 12192000"/>
              <a:gd name="connsiteY190" fmla="*/ 2871730 h 4267200"/>
              <a:gd name="connsiteX191" fmla="*/ 9827707 w 12192000"/>
              <a:gd name="connsiteY191" fmla="*/ 2915231 h 4267200"/>
              <a:gd name="connsiteX192" fmla="*/ 9820699 w 12192000"/>
              <a:gd name="connsiteY192" fmla="*/ 3051540 h 4267200"/>
              <a:gd name="connsiteX193" fmla="*/ 9822525 w 12192000"/>
              <a:gd name="connsiteY193" fmla="*/ 3140814 h 4267200"/>
              <a:gd name="connsiteX194" fmla="*/ 9824704 w 12192000"/>
              <a:gd name="connsiteY194" fmla="*/ 3230628 h 4267200"/>
              <a:gd name="connsiteX195" fmla="*/ 9793821 w 12192000"/>
              <a:gd name="connsiteY195" fmla="*/ 3531652 h 4267200"/>
              <a:gd name="connsiteX196" fmla="*/ 9767436 w 12192000"/>
              <a:gd name="connsiteY196" fmla="*/ 3750864 h 4267200"/>
              <a:gd name="connsiteX197" fmla="*/ 9814477 w 12192000"/>
              <a:gd name="connsiteY197" fmla="*/ 3662531 h 4267200"/>
              <a:gd name="connsiteX198" fmla="*/ 9831020 w 12192000"/>
              <a:gd name="connsiteY198" fmla="*/ 2871730 h 4267200"/>
              <a:gd name="connsiteX199" fmla="*/ 8380521 w 12192000"/>
              <a:gd name="connsiteY199" fmla="*/ 2850596 h 4267200"/>
              <a:gd name="connsiteX200" fmla="*/ 8451446 w 12192000"/>
              <a:gd name="connsiteY200" fmla="*/ 2928627 h 4267200"/>
              <a:gd name="connsiteX201" fmla="*/ 8582269 w 12192000"/>
              <a:gd name="connsiteY201" fmla="*/ 3097880 h 4267200"/>
              <a:gd name="connsiteX202" fmla="*/ 8833783 w 12192000"/>
              <a:gd name="connsiteY202" fmla="*/ 3449753 h 4267200"/>
              <a:gd name="connsiteX203" fmla="*/ 8846863 w 12192000"/>
              <a:gd name="connsiteY203" fmla="*/ 3468981 h 4267200"/>
              <a:gd name="connsiteX204" fmla="*/ 8960046 w 12192000"/>
              <a:gd name="connsiteY204" fmla="*/ 3620389 h 4267200"/>
              <a:gd name="connsiteX205" fmla="*/ 8380521 w 12192000"/>
              <a:gd name="connsiteY205" fmla="*/ 2850596 h 4267200"/>
              <a:gd name="connsiteX206" fmla="*/ 9854151 w 12192000"/>
              <a:gd name="connsiteY206" fmla="*/ 2642862 h 4267200"/>
              <a:gd name="connsiteX207" fmla="*/ 9871341 w 12192000"/>
              <a:gd name="connsiteY207" fmla="*/ 2659697 h 4267200"/>
              <a:gd name="connsiteX208" fmla="*/ 9966678 w 12192000"/>
              <a:gd name="connsiteY208" fmla="*/ 3423399 h 4267200"/>
              <a:gd name="connsiteX209" fmla="*/ 9880832 w 12192000"/>
              <a:gd name="connsiteY209" fmla="*/ 3700562 h 4267200"/>
              <a:gd name="connsiteX210" fmla="*/ 9896024 w 12192000"/>
              <a:gd name="connsiteY210" fmla="*/ 4178295 h 4267200"/>
              <a:gd name="connsiteX211" fmla="*/ 10028060 w 12192000"/>
              <a:gd name="connsiteY211" fmla="*/ 4267200 h 4267200"/>
              <a:gd name="connsiteX212" fmla="*/ 9651813 w 12192000"/>
              <a:gd name="connsiteY212" fmla="*/ 4267200 h 4267200"/>
              <a:gd name="connsiteX213" fmla="*/ 9814527 w 12192000"/>
              <a:gd name="connsiteY213" fmla="*/ 4248048 h 4267200"/>
              <a:gd name="connsiteX214" fmla="*/ 9615182 w 12192000"/>
              <a:gd name="connsiteY214" fmla="*/ 4220499 h 4267200"/>
              <a:gd name="connsiteX215" fmla="*/ 9465210 w 12192000"/>
              <a:gd name="connsiteY215" fmla="*/ 4242240 h 4267200"/>
              <a:gd name="connsiteX216" fmla="*/ 9387108 w 12192000"/>
              <a:gd name="connsiteY216" fmla="*/ 4267200 h 4267200"/>
              <a:gd name="connsiteX217" fmla="*/ 9268441 w 12192000"/>
              <a:gd name="connsiteY217" fmla="*/ 4267200 h 4267200"/>
              <a:gd name="connsiteX218" fmla="*/ 9307676 w 12192000"/>
              <a:gd name="connsiteY218" fmla="*/ 4251276 h 4267200"/>
              <a:gd name="connsiteX219" fmla="*/ 9761570 w 12192000"/>
              <a:gd name="connsiteY219" fmla="*/ 4182283 h 4267200"/>
              <a:gd name="connsiteX220" fmla="*/ 9368237 w 12192000"/>
              <a:gd name="connsiteY220" fmla="*/ 3949470 h 4267200"/>
              <a:gd name="connsiteX221" fmla="*/ 9354614 w 12192000"/>
              <a:gd name="connsiteY221" fmla="*/ 3951288 h 4267200"/>
              <a:gd name="connsiteX222" fmla="*/ 8364351 w 12192000"/>
              <a:gd name="connsiteY222" fmla="*/ 4159267 h 4267200"/>
              <a:gd name="connsiteX223" fmla="*/ 8386567 w 12192000"/>
              <a:gd name="connsiteY223" fmla="*/ 4119760 h 4267200"/>
              <a:gd name="connsiteX224" fmla="*/ 9231713 w 12192000"/>
              <a:gd name="connsiteY224" fmla="*/ 3873539 h 4267200"/>
              <a:gd name="connsiteX225" fmla="*/ 9023301 w 12192000"/>
              <a:gd name="connsiteY225" fmla="*/ 3763109 h 4267200"/>
              <a:gd name="connsiteX226" fmla="*/ 9010556 w 12192000"/>
              <a:gd name="connsiteY226" fmla="*/ 3758998 h 4267200"/>
              <a:gd name="connsiteX227" fmla="*/ 8604324 w 12192000"/>
              <a:gd name="connsiteY227" fmla="*/ 3417171 h 4267200"/>
              <a:gd name="connsiteX228" fmla="*/ 8218577 w 12192000"/>
              <a:gd name="connsiteY228" fmla="*/ 2770227 h 4267200"/>
              <a:gd name="connsiteX229" fmla="*/ 8222774 w 12192000"/>
              <a:gd name="connsiteY229" fmla="*/ 2749954 h 4267200"/>
              <a:gd name="connsiteX230" fmla="*/ 8297623 w 12192000"/>
              <a:gd name="connsiteY230" fmla="*/ 2731935 h 4267200"/>
              <a:gd name="connsiteX231" fmla="*/ 9090618 w 12192000"/>
              <a:gd name="connsiteY231" fmla="*/ 3716225 h 4267200"/>
              <a:gd name="connsiteX232" fmla="*/ 9762441 w 12192000"/>
              <a:gd name="connsiteY232" fmla="*/ 4093587 h 4267200"/>
              <a:gd name="connsiteX233" fmla="*/ 9717826 w 12192000"/>
              <a:gd name="connsiteY233" fmla="*/ 3916719 h 4267200"/>
              <a:gd name="connsiteX234" fmla="*/ 9713123 w 12192000"/>
              <a:gd name="connsiteY234" fmla="*/ 3916663 h 4267200"/>
              <a:gd name="connsiteX235" fmla="*/ 9175594 w 12192000"/>
              <a:gd name="connsiteY235" fmla="*/ 3326950 h 4267200"/>
              <a:gd name="connsiteX236" fmla="*/ 9253941 w 12192000"/>
              <a:gd name="connsiteY236" fmla="*/ 3287566 h 4267200"/>
              <a:gd name="connsiteX237" fmla="*/ 9625671 w 12192000"/>
              <a:gd name="connsiteY237" fmla="*/ 3639960 h 4267200"/>
              <a:gd name="connsiteX238" fmla="*/ 9656881 w 12192000"/>
              <a:gd name="connsiteY238" fmla="*/ 3333361 h 4267200"/>
              <a:gd name="connsiteX239" fmla="*/ 9782066 w 12192000"/>
              <a:gd name="connsiteY239" fmla="*/ 2680771 h 4267200"/>
              <a:gd name="connsiteX240" fmla="*/ 9854151 w 12192000"/>
              <a:gd name="connsiteY240" fmla="*/ 2642862 h 4267200"/>
              <a:gd name="connsiteX241" fmla="*/ 11114299 w 12192000"/>
              <a:gd name="connsiteY241" fmla="*/ 2390555 h 4267200"/>
              <a:gd name="connsiteX242" fmla="*/ 11113373 w 12192000"/>
              <a:gd name="connsiteY242" fmla="*/ 2392739 h 4267200"/>
              <a:gd name="connsiteX243" fmla="*/ 11117197 w 12192000"/>
              <a:gd name="connsiteY243" fmla="*/ 2394358 h 4267200"/>
              <a:gd name="connsiteX244" fmla="*/ 11114299 w 12192000"/>
              <a:gd name="connsiteY244" fmla="*/ 2390555 h 4267200"/>
              <a:gd name="connsiteX245" fmla="*/ 10506276 w 12192000"/>
              <a:gd name="connsiteY245" fmla="*/ 2118977 h 4267200"/>
              <a:gd name="connsiteX246" fmla="*/ 10431542 w 12192000"/>
              <a:gd name="connsiteY246" fmla="*/ 2525128 h 4267200"/>
              <a:gd name="connsiteX247" fmla="*/ 10391375 w 12192000"/>
              <a:gd name="connsiteY247" fmla="*/ 2667145 h 4267200"/>
              <a:gd name="connsiteX248" fmla="*/ 10355047 w 12192000"/>
              <a:gd name="connsiteY248" fmla="*/ 2832031 h 4267200"/>
              <a:gd name="connsiteX249" fmla="*/ 10336080 w 12192000"/>
              <a:gd name="connsiteY249" fmla="*/ 2927011 h 4267200"/>
              <a:gd name="connsiteX250" fmla="*/ 10389394 w 12192000"/>
              <a:gd name="connsiteY250" fmla="*/ 2782834 h 4267200"/>
              <a:gd name="connsiteX251" fmla="*/ 10506276 w 12192000"/>
              <a:gd name="connsiteY251" fmla="*/ 2118977 h 4267200"/>
              <a:gd name="connsiteX252" fmla="*/ 11538179 w 12192000"/>
              <a:gd name="connsiteY252" fmla="*/ 2090376 h 4267200"/>
              <a:gd name="connsiteX253" fmla="*/ 11577479 w 12192000"/>
              <a:gd name="connsiteY253" fmla="*/ 2228695 h 4267200"/>
              <a:gd name="connsiteX254" fmla="*/ 11586754 w 12192000"/>
              <a:gd name="connsiteY254" fmla="*/ 2266098 h 4267200"/>
              <a:gd name="connsiteX255" fmla="*/ 11609011 w 12192000"/>
              <a:gd name="connsiteY255" fmla="*/ 2353427 h 4267200"/>
              <a:gd name="connsiteX256" fmla="*/ 11761579 w 12192000"/>
              <a:gd name="connsiteY256" fmla="*/ 2703223 h 4267200"/>
              <a:gd name="connsiteX257" fmla="*/ 11877711 w 12192000"/>
              <a:gd name="connsiteY257" fmla="*/ 2947465 h 4267200"/>
              <a:gd name="connsiteX258" fmla="*/ 11538179 w 12192000"/>
              <a:gd name="connsiteY258" fmla="*/ 2090376 h 4267200"/>
              <a:gd name="connsiteX259" fmla="*/ 6604735 w 12192000"/>
              <a:gd name="connsiteY259" fmla="*/ 2041381 h 4267200"/>
              <a:gd name="connsiteX260" fmla="*/ 7204487 w 12192000"/>
              <a:gd name="connsiteY260" fmla="*/ 2742112 h 4267200"/>
              <a:gd name="connsiteX261" fmla="*/ 7131592 w 12192000"/>
              <a:gd name="connsiteY261" fmla="*/ 2672096 h 4267200"/>
              <a:gd name="connsiteX262" fmla="*/ 6996344 w 12192000"/>
              <a:gd name="connsiteY262" fmla="*/ 2518310 h 4267200"/>
              <a:gd name="connsiteX263" fmla="*/ 6735495 w 12192000"/>
              <a:gd name="connsiteY263" fmla="*/ 2196890 h 4267200"/>
              <a:gd name="connsiteX264" fmla="*/ 6721901 w 12192000"/>
              <a:gd name="connsiteY264" fmla="*/ 2179274 h 4267200"/>
              <a:gd name="connsiteX265" fmla="*/ 6604735 w 12192000"/>
              <a:gd name="connsiteY265" fmla="*/ 2041381 h 4267200"/>
              <a:gd name="connsiteX266" fmla="*/ 11488421 w 12192000"/>
              <a:gd name="connsiteY266" fmla="*/ 2034549 h 4267200"/>
              <a:gd name="connsiteX267" fmla="*/ 11840356 w 12192000"/>
              <a:gd name="connsiteY267" fmla="*/ 2932293 h 4267200"/>
              <a:gd name="connsiteX268" fmla="*/ 11736331 w 12192000"/>
              <a:gd name="connsiteY268" fmla="*/ 2715710 h 4267200"/>
              <a:gd name="connsiteX269" fmla="*/ 11581560 w 12192000"/>
              <a:gd name="connsiteY269" fmla="*/ 2360474 h 4267200"/>
              <a:gd name="connsiteX270" fmla="*/ 11558442 w 12192000"/>
              <a:gd name="connsiteY270" fmla="*/ 2272139 h 4267200"/>
              <a:gd name="connsiteX271" fmla="*/ 11549169 w 12192000"/>
              <a:gd name="connsiteY271" fmla="*/ 2234734 h 4267200"/>
              <a:gd name="connsiteX272" fmla="*/ 11488421 w 12192000"/>
              <a:gd name="connsiteY272" fmla="*/ 2034549 h 4267200"/>
              <a:gd name="connsiteX273" fmla="*/ 10468916 w 12192000"/>
              <a:gd name="connsiteY273" fmla="*/ 2032338 h 4267200"/>
              <a:gd name="connsiteX274" fmla="*/ 10421480 w 12192000"/>
              <a:gd name="connsiteY274" fmla="*/ 2185446 h 4267200"/>
              <a:gd name="connsiteX275" fmla="*/ 10351264 w 12192000"/>
              <a:gd name="connsiteY275" fmla="*/ 2591574 h 4267200"/>
              <a:gd name="connsiteX276" fmla="*/ 10294485 w 12192000"/>
              <a:gd name="connsiteY276" fmla="*/ 2991809 h 4267200"/>
              <a:gd name="connsiteX277" fmla="*/ 10327850 w 12192000"/>
              <a:gd name="connsiteY277" fmla="*/ 2826310 h 4267200"/>
              <a:gd name="connsiteX278" fmla="*/ 10364099 w 12192000"/>
              <a:gd name="connsiteY278" fmla="*/ 2660098 h 4267200"/>
              <a:gd name="connsiteX279" fmla="*/ 10404725 w 12192000"/>
              <a:gd name="connsiteY279" fmla="*/ 2516991 h 4267200"/>
              <a:gd name="connsiteX280" fmla="*/ 10478071 w 12192000"/>
              <a:gd name="connsiteY280" fmla="*/ 2114122 h 4267200"/>
              <a:gd name="connsiteX281" fmla="*/ 10468916 w 12192000"/>
              <a:gd name="connsiteY281" fmla="*/ 2032338 h 4267200"/>
              <a:gd name="connsiteX282" fmla="*/ 10573132 w 12192000"/>
              <a:gd name="connsiteY282" fmla="*/ 1991479 h 4267200"/>
              <a:gd name="connsiteX283" fmla="*/ 11066880 w 12192000"/>
              <a:gd name="connsiteY283" fmla="*/ 2371770 h 4267200"/>
              <a:gd name="connsiteX284" fmla="*/ 10573132 w 12192000"/>
              <a:gd name="connsiteY284" fmla="*/ 1991479 h 4267200"/>
              <a:gd name="connsiteX285" fmla="*/ 6591670 w 12192000"/>
              <a:gd name="connsiteY285" fmla="*/ 1988277 h 4267200"/>
              <a:gd name="connsiteX286" fmla="*/ 6747349 w 12192000"/>
              <a:gd name="connsiteY286" fmla="*/ 2160069 h 4267200"/>
              <a:gd name="connsiteX287" fmla="*/ 6760943 w 12192000"/>
              <a:gd name="connsiteY287" fmla="*/ 2177686 h 4267200"/>
              <a:gd name="connsiteX288" fmla="*/ 7021065 w 12192000"/>
              <a:gd name="connsiteY288" fmla="*/ 2498102 h 4267200"/>
              <a:gd name="connsiteX289" fmla="*/ 7155223 w 12192000"/>
              <a:gd name="connsiteY289" fmla="*/ 2650386 h 4267200"/>
              <a:gd name="connsiteX290" fmla="*/ 7203167 w 12192000"/>
              <a:gd name="connsiteY290" fmla="*/ 2697288 h 4267200"/>
              <a:gd name="connsiteX291" fmla="*/ 6937703 w 12192000"/>
              <a:gd name="connsiteY291" fmla="*/ 2321981 h 4267200"/>
              <a:gd name="connsiteX292" fmla="*/ 6591670 w 12192000"/>
              <a:gd name="connsiteY292" fmla="*/ 1988277 h 4267200"/>
              <a:gd name="connsiteX293" fmla="*/ 5798671 w 12192000"/>
              <a:gd name="connsiteY293" fmla="*/ 1981601 h 4267200"/>
              <a:gd name="connsiteX294" fmla="*/ 5754709 w 12192000"/>
              <a:gd name="connsiteY294" fmla="*/ 2071454 h 4267200"/>
              <a:gd name="connsiteX295" fmla="*/ 5763044 w 12192000"/>
              <a:gd name="connsiteY295" fmla="*/ 2842206 h 4267200"/>
              <a:gd name="connsiteX296" fmla="*/ 5764974 w 12192000"/>
              <a:gd name="connsiteY296" fmla="*/ 2799609 h 4267200"/>
              <a:gd name="connsiteX297" fmla="*/ 5767665 w 12192000"/>
              <a:gd name="connsiteY297" fmla="*/ 2666409 h 4267200"/>
              <a:gd name="connsiteX298" fmla="*/ 5763055 w 12192000"/>
              <a:gd name="connsiteY298" fmla="*/ 2579705 h 4267200"/>
              <a:gd name="connsiteX299" fmla="*/ 5758079 w 12192000"/>
              <a:gd name="connsiteY299" fmla="*/ 2492508 h 4267200"/>
              <a:gd name="connsiteX300" fmla="*/ 5779325 w 12192000"/>
              <a:gd name="connsiteY300" fmla="*/ 2197069 h 4267200"/>
              <a:gd name="connsiteX301" fmla="*/ 5798671 w 12192000"/>
              <a:gd name="connsiteY301" fmla="*/ 1981601 h 4267200"/>
              <a:gd name="connsiteX302" fmla="*/ 5829202 w 12192000"/>
              <a:gd name="connsiteY302" fmla="*/ 1971679 h 4267200"/>
              <a:gd name="connsiteX303" fmla="*/ 5809558 w 12192000"/>
              <a:gd name="connsiteY303" fmla="*/ 2198043 h 4267200"/>
              <a:gd name="connsiteX304" fmla="*/ 5788653 w 12192000"/>
              <a:gd name="connsiteY304" fmla="*/ 2489430 h 4267200"/>
              <a:gd name="connsiteX305" fmla="*/ 5793439 w 12192000"/>
              <a:gd name="connsiteY305" fmla="*/ 2575235 h 4267200"/>
              <a:gd name="connsiteX306" fmla="*/ 5796837 w 12192000"/>
              <a:gd name="connsiteY306" fmla="*/ 2637633 h 4267200"/>
              <a:gd name="connsiteX307" fmla="*/ 5818614 w 12192000"/>
              <a:gd name="connsiteY307" fmla="*/ 2473055 h 4267200"/>
              <a:gd name="connsiteX308" fmla="*/ 5829202 w 12192000"/>
              <a:gd name="connsiteY308" fmla="*/ 1971679 h 4267200"/>
              <a:gd name="connsiteX309" fmla="*/ 10578769 w 12192000"/>
              <a:gd name="connsiteY309" fmla="*/ 1962963 h 4267200"/>
              <a:gd name="connsiteX310" fmla="*/ 11073823 w 12192000"/>
              <a:gd name="connsiteY310" fmla="*/ 2338658 h 4267200"/>
              <a:gd name="connsiteX311" fmla="*/ 10578769 w 12192000"/>
              <a:gd name="connsiteY311" fmla="*/ 1962963 h 4267200"/>
              <a:gd name="connsiteX312" fmla="*/ 5911389 w 12192000"/>
              <a:gd name="connsiteY312" fmla="*/ 1898371 h 4267200"/>
              <a:gd name="connsiteX313" fmla="*/ 6237627 w 12192000"/>
              <a:gd name="connsiteY313" fmla="*/ 2231921 h 4267200"/>
              <a:gd name="connsiteX314" fmla="*/ 5911389 w 12192000"/>
              <a:gd name="connsiteY314" fmla="*/ 1898371 h 4267200"/>
              <a:gd name="connsiteX315" fmla="*/ 6944437 w 12192000"/>
              <a:gd name="connsiteY315" fmla="*/ 1575402 h 4267200"/>
              <a:gd name="connsiteX316" fmla="*/ 6304730 w 12192000"/>
              <a:gd name="connsiteY316" fmla="*/ 1766654 h 4267200"/>
              <a:gd name="connsiteX317" fmla="*/ 6944437 w 12192000"/>
              <a:gd name="connsiteY317" fmla="*/ 1575402 h 4267200"/>
              <a:gd name="connsiteX318" fmla="*/ 7019523 w 12192000"/>
              <a:gd name="connsiteY318" fmla="*/ 1519450 h 4267200"/>
              <a:gd name="connsiteX319" fmla="*/ 6298091 w 12192000"/>
              <a:gd name="connsiteY319" fmla="*/ 1737122 h 4267200"/>
              <a:gd name="connsiteX320" fmla="*/ 7019523 w 12192000"/>
              <a:gd name="connsiteY320" fmla="*/ 1519450 h 4267200"/>
              <a:gd name="connsiteX321" fmla="*/ 2399523 w 12192000"/>
              <a:gd name="connsiteY321" fmla="*/ 1428234 h 4267200"/>
              <a:gd name="connsiteX322" fmla="*/ 2224982 w 12192000"/>
              <a:gd name="connsiteY322" fmla="*/ 1826201 h 4267200"/>
              <a:gd name="connsiteX323" fmla="*/ 2096099 w 12192000"/>
              <a:gd name="connsiteY323" fmla="*/ 2345900 h 4267200"/>
              <a:gd name="connsiteX324" fmla="*/ 2283317 w 12192000"/>
              <a:gd name="connsiteY324" fmla="*/ 1796925 h 4267200"/>
              <a:gd name="connsiteX325" fmla="*/ 2448558 w 12192000"/>
              <a:gd name="connsiteY325" fmla="*/ 1373435 h 4267200"/>
              <a:gd name="connsiteX326" fmla="*/ 2312521 w 12192000"/>
              <a:gd name="connsiteY326" fmla="*/ 1806140 h 4267200"/>
              <a:gd name="connsiteX327" fmla="*/ 2127533 w 12192000"/>
              <a:gd name="connsiteY327" fmla="*/ 2348380 h 4267200"/>
              <a:gd name="connsiteX328" fmla="*/ 2358080 w 12192000"/>
              <a:gd name="connsiteY328" fmla="*/ 1866134 h 4267200"/>
              <a:gd name="connsiteX329" fmla="*/ 2407436 w 12192000"/>
              <a:gd name="connsiteY329" fmla="*/ 1651070 h 4267200"/>
              <a:gd name="connsiteX330" fmla="*/ 2448558 w 12192000"/>
              <a:gd name="connsiteY330" fmla="*/ 1373435 h 4267200"/>
              <a:gd name="connsiteX331" fmla="*/ 278707 w 12192000"/>
              <a:gd name="connsiteY331" fmla="*/ 1352270 h 4267200"/>
              <a:gd name="connsiteX332" fmla="*/ 321570 w 12192000"/>
              <a:gd name="connsiteY332" fmla="*/ 1861610 h 4267200"/>
              <a:gd name="connsiteX333" fmla="*/ 294281 w 12192000"/>
              <a:gd name="connsiteY333" fmla="*/ 1440658 h 4267200"/>
              <a:gd name="connsiteX334" fmla="*/ 1423821 w 12192000"/>
              <a:gd name="connsiteY334" fmla="*/ 1351958 h 4267200"/>
              <a:gd name="connsiteX335" fmla="*/ 1638521 w 12192000"/>
              <a:gd name="connsiteY335" fmla="*/ 1908470 h 4267200"/>
              <a:gd name="connsiteX336" fmla="*/ 1754199 w 12192000"/>
              <a:gd name="connsiteY336" fmla="*/ 2149284 h 4267200"/>
              <a:gd name="connsiteX337" fmla="*/ 1908359 w 12192000"/>
              <a:gd name="connsiteY337" fmla="*/ 2364988 h 4267200"/>
              <a:gd name="connsiteX338" fmla="*/ 1647661 w 12192000"/>
              <a:gd name="connsiteY338" fmla="*/ 1825945 h 4267200"/>
              <a:gd name="connsiteX339" fmla="*/ 1423821 w 12192000"/>
              <a:gd name="connsiteY339" fmla="*/ 1351958 h 4267200"/>
              <a:gd name="connsiteX340" fmla="*/ 9518298 w 12192000"/>
              <a:gd name="connsiteY340" fmla="*/ 1338235 h 4267200"/>
              <a:gd name="connsiteX341" fmla="*/ 9838009 w 12192000"/>
              <a:gd name="connsiteY341" fmla="*/ 2272553 h 4267200"/>
              <a:gd name="connsiteX342" fmla="*/ 9805906 w 12192000"/>
              <a:gd name="connsiteY342" fmla="*/ 2159819 h 4267200"/>
              <a:gd name="connsiteX343" fmla="*/ 9801623 w 12192000"/>
              <a:gd name="connsiteY343" fmla="*/ 2142555 h 4267200"/>
              <a:gd name="connsiteX344" fmla="*/ 9628671 w 12192000"/>
              <a:gd name="connsiteY344" fmla="*/ 1617375 h 4267200"/>
              <a:gd name="connsiteX345" fmla="*/ 9598299 w 12192000"/>
              <a:gd name="connsiteY345" fmla="*/ 1544643 h 4267200"/>
              <a:gd name="connsiteX346" fmla="*/ 9518298 w 12192000"/>
              <a:gd name="connsiteY346" fmla="*/ 1338235 h 4267200"/>
              <a:gd name="connsiteX347" fmla="*/ 1431890 w 12192000"/>
              <a:gd name="connsiteY347" fmla="*/ 1306475 h 4267200"/>
              <a:gd name="connsiteX348" fmla="*/ 1507597 w 12192000"/>
              <a:gd name="connsiteY348" fmla="*/ 1446132 h 4267200"/>
              <a:gd name="connsiteX349" fmla="*/ 1674586 w 12192000"/>
              <a:gd name="connsiteY349" fmla="*/ 1813832 h 4267200"/>
              <a:gd name="connsiteX350" fmla="*/ 1815950 w 12192000"/>
              <a:gd name="connsiteY350" fmla="*/ 2128564 h 4267200"/>
              <a:gd name="connsiteX351" fmla="*/ 1984242 w 12192000"/>
              <a:gd name="connsiteY351" fmla="*/ 2430829 h 4267200"/>
              <a:gd name="connsiteX352" fmla="*/ 2014023 w 12192000"/>
              <a:gd name="connsiteY352" fmla="*/ 2450995 h 4267200"/>
              <a:gd name="connsiteX353" fmla="*/ 1747337 w 12192000"/>
              <a:gd name="connsiteY353" fmla="*/ 1855264 h 4267200"/>
              <a:gd name="connsiteX354" fmla="*/ 1533749 w 12192000"/>
              <a:gd name="connsiteY354" fmla="*/ 1478656 h 4267200"/>
              <a:gd name="connsiteX355" fmla="*/ 1431890 w 12192000"/>
              <a:gd name="connsiteY355" fmla="*/ 1306475 h 4267200"/>
              <a:gd name="connsiteX356" fmla="*/ 5052692 w 12192000"/>
              <a:gd name="connsiteY356" fmla="*/ 1292994 h 4267200"/>
              <a:gd name="connsiteX357" fmla="*/ 5200661 w 12192000"/>
              <a:gd name="connsiteY357" fmla="*/ 1635186 h 4267200"/>
              <a:gd name="connsiteX358" fmla="*/ 5297138 w 12192000"/>
              <a:gd name="connsiteY358" fmla="*/ 1906351 h 4267200"/>
              <a:gd name="connsiteX359" fmla="*/ 5052692 w 12192000"/>
              <a:gd name="connsiteY359" fmla="*/ 1292994 h 4267200"/>
              <a:gd name="connsiteX360" fmla="*/ 9528078 w 12192000"/>
              <a:gd name="connsiteY360" fmla="*/ 1278636 h 4267200"/>
              <a:gd name="connsiteX361" fmla="*/ 9623946 w 12192000"/>
              <a:gd name="connsiteY361" fmla="*/ 1534260 h 4267200"/>
              <a:gd name="connsiteX362" fmla="*/ 9654858 w 12192000"/>
              <a:gd name="connsiteY362" fmla="*/ 1607218 h 4267200"/>
              <a:gd name="connsiteX363" fmla="*/ 9826304 w 12192000"/>
              <a:gd name="connsiteY363" fmla="*/ 2125320 h 4267200"/>
              <a:gd name="connsiteX364" fmla="*/ 9701198 w 12192000"/>
              <a:gd name="connsiteY364" fmla="*/ 1646797 h 4267200"/>
              <a:gd name="connsiteX365" fmla="*/ 9528078 w 12192000"/>
              <a:gd name="connsiteY365" fmla="*/ 1278636 h 4267200"/>
              <a:gd name="connsiteX366" fmla="*/ 5009948 w 12192000"/>
              <a:gd name="connsiteY366" fmla="*/ 1273619 h 4267200"/>
              <a:gd name="connsiteX367" fmla="*/ 5121777 w 12192000"/>
              <a:gd name="connsiteY367" fmla="*/ 1654213 h 4267200"/>
              <a:gd name="connsiteX368" fmla="*/ 5293545 w 12192000"/>
              <a:gd name="connsiteY368" fmla="*/ 2072247 h 4267200"/>
              <a:gd name="connsiteX369" fmla="*/ 5294042 w 12192000"/>
              <a:gd name="connsiteY369" fmla="*/ 2065019 h 4267200"/>
              <a:gd name="connsiteX370" fmla="*/ 5171936 w 12192000"/>
              <a:gd name="connsiteY370" fmla="*/ 1647613 h 4267200"/>
              <a:gd name="connsiteX371" fmla="*/ 5009948 w 12192000"/>
              <a:gd name="connsiteY371" fmla="*/ 1273619 h 4267200"/>
              <a:gd name="connsiteX372" fmla="*/ 655236 w 12192000"/>
              <a:gd name="connsiteY372" fmla="*/ 1268632 h 4267200"/>
              <a:gd name="connsiteX373" fmla="*/ 839521 w 12192000"/>
              <a:gd name="connsiteY373" fmla="*/ 1685315 h 4267200"/>
              <a:gd name="connsiteX374" fmla="*/ 1109416 w 12192000"/>
              <a:gd name="connsiteY374" fmla="*/ 2061663 h 4267200"/>
              <a:gd name="connsiteX375" fmla="*/ 1298300 w 12192000"/>
              <a:gd name="connsiteY375" fmla="*/ 2247742 h 4267200"/>
              <a:gd name="connsiteX376" fmla="*/ 1125871 w 12192000"/>
              <a:gd name="connsiteY376" fmla="*/ 1989513 h 4267200"/>
              <a:gd name="connsiteX377" fmla="*/ 981574 w 12192000"/>
              <a:gd name="connsiteY377" fmla="*/ 1783157 h 4267200"/>
              <a:gd name="connsiteX378" fmla="*/ 922198 w 12192000"/>
              <a:gd name="connsiteY378" fmla="*/ 1677437 h 4267200"/>
              <a:gd name="connsiteX379" fmla="*/ 869293 w 12192000"/>
              <a:gd name="connsiteY379" fmla="*/ 1583214 h 4267200"/>
              <a:gd name="connsiteX380" fmla="*/ 751431 w 12192000"/>
              <a:gd name="connsiteY380" fmla="*/ 1405731 h 4267200"/>
              <a:gd name="connsiteX381" fmla="*/ 6516292 w 12192000"/>
              <a:gd name="connsiteY381" fmla="*/ 1263064 h 4267200"/>
              <a:gd name="connsiteX382" fmla="*/ 5736320 w 12192000"/>
              <a:gd name="connsiteY382" fmla="*/ 1501803 h 4267200"/>
              <a:gd name="connsiteX383" fmla="*/ 6516292 w 12192000"/>
              <a:gd name="connsiteY383" fmla="*/ 1263064 h 4267200"/>
              <a:gd name="connsiteX384" fmla="*/ 291466 w 12192000"/>
              <a:gd name="connsiteY384" fmla="*/ 1250369 h 4267200"/>
              <a:gd name="connsiteX385" fmla="*/ 323180 w 12192000"/>
              <a:gd name="connsiteY385" fmla="*/ 1435283 h 4267200"/>
              <a:gd name="connsiteX386" fmla="*/ 349381 w 12192000"/>
              <a:gd name="connsiteY386" fmla="*/ 1875041 h 4267200"/>
              <a:gd name="connsiteX387" fmla="*/ 374363 w 12192000"/>
              <a:gd name="connsiteY387" fmla="*/ 1506494 h 4267200"/>
              <a:gd name="connsiteX388" fmla="*/ 302168 w 12192000"/>
              <a:gd name="connsiteY388" fmla="*/ 1274495 h 4267200"/>
              <a:gd name="connsiteX389" fmla="*/ 291466 w 12192000"/>
              <a:gd name="connsiteY389" fmla="*/ 1250369 h 4267200"/>
              <a:gd name="connsiteX390" fmla="*/ 678222 w 12192000"/>
              <a:gd name="connsiteY390" fmla="*/ 1248670 h 4267200"/>
              <a:gd name="connsiteX391" fmla="*/ 775536 w 12192000"/>
              <a:gd name="connsiteY391" fmla="*/ 1388015 h 4267200"/>
              <a:gd name="connsiteX392" fmla="*/ 894529 w 12192000"/>
              <a:gd name="connsiteY392" fmla="*/ 1567739 h 4267200"/>
              <a:gd name="connsiteX393" fmla="*/ 948000 w 12192000"/>
              <a:gd name="connsiteY393" fmla="*/ 1663088 h 4267200"/>
              <a:gd name="connsiteX394" fmla="*/ 1006812 w 12192000"/>
              <a:gd name="connsiteY394" fmla="*/ 1767683 h 4267200"/>
              <a:gd name="connsiteX395" fmla="*/ 1149133 w 12192000"/>
              <a:gd name="connsiteY395" fmla="*/ 1971513 h 4267200"/>
              <a:gd name="connsiteX396" fmla="*/ 1333952 w 12192000"/>
              <a:gd name="connsiteY396" fmla="*/ 2251620 h 4267200"/>
              <a:gd name="connsiteX397" fmla="*/ 1337329 w 12192000"/>
              <a:gd name="connsiteY397" fmla="*/ 2258350 h 4267200"/>
              <a:gd name="connsiteX398" fmla="*/ 1014726 w 12192000"/>
              <a:gd name="connsiteY398" fmla="*/ 1615556 h 4267200"/>
              <a:gd name="connsiteX399" fmla="*/ 678222 w 12192000"/>
              <a:gd name="connsiteY399" fmla="*/ 1248670 h 4267200"/>
              <a:gd name="connsiteX400" fmla="*/ 9441752 w 12192000"/>
              <a:gd name="connsiteY400" fmla="*/ 1245311 h 4267200"/>
              <a:gd name="connsiteX401" fmla="*/ 9278979 w 12192000"/>
              <a:gd name="connsiteY401" fmla="*/ 1406236 h 4267200"/>
              <a:gd name="connsiteX402" fmla="*/ 9235540 w 12192000"/>
              <a:gd name="connsiteY402" fmla="*/ 1546869 h 4267200"/>
              <a:gd name="connsiteX403" fmla="*/ 9264074 w 12192000"/>
              <a:gd name="connsiteY403" fmla="*/ 1557016 h 4267200"/>
              <a:gd name="connsiteX404" fmla="*/ 9441752 w 12192000"/>
              <a:gd name="connsiteY404" fmla="*/ 1245311 h 4267200"/>
              <a:gd name="connsiteX405" fmla="*/ 6691602 w 12192000"/>
              <a:gd name="connsiteY405" fmla="*/ 1140573 h 4267200"/>
              <a:gd name="connsiteX406" fmla="*/ 6571100 w 12192000"/>
              <a:gd name="connsiteY406" fmla="*/ 1183662 h 4267200"/>
              <a:gd name="connsiteX407" fmla="*/ 6241687 w 12192000"/>
              <a:gd name="connsiteY407" fmla="*/ 1257600 h 4267200"/>
              <a:gd name="connsiteX408" fmla="*/ 5693009 w 12192000"/>
              <a:gd name="connsiteY408" fmla="*/ 1478256 h 4267200"/>
              <a:gd name="connsiteX409" fmla="*/ 6548420 w 12192000"/>
              <a:gd name="connsiteY409" fmla="*/ 1214599 h 4267200"/>
              <a:gd name="connsiteX410" fmla="*/ 6605473 w 12192000"/>
              <a:gd name="connsiteY410" fmla="*/ 1184686 h 4267200"/>
              <a:gd name="connsiteX411" fmla="*/ 6691602 w 12192000"/>
              <a:gd name="connsiteY411" fmla="*/ 1140573 h 4267200"/>
              <a:gd name="connsiteX412" fmla="*/ 4002475 w 12192000"/>
              <a:gd name="connsiteY412" fmla="*/ 1037802 h 4267200"/>
              <a:gd name="connsiteX413" fmla="*/ 4000324 w 12192000"/>
              <a:gd name="connsiteY413" fmla="*/ 1039362 h 4267200"/>
              <a:gd name="connsiteX414" fmla="*/ 4002862 w 12192000"/>
              <a:gd name="connsiteY414" fmla="*/ 1042866 h 4267200"/>
              <a:gd name="connsiteX415" fmla="*/ 4002475 w 12192000"/>
              <a:gd name="connsiteY415" fmla="*/ 1037802 h 4267200"/>
              <a:gd name="connsiteX416" fmla="*/ 506322 w 12192000"/>
              <a:gd name="connsiteY416" fmla="*/ 1020997 h 4267200"/>
              <a:gd name="connsiteX417" fmla="*/ 533068 w 12192000"/>
              <a:gd name="connsiteY417" fmla="*/ 1029409 h 4267200"/>
              <a:gd name="connsiteX418" fmla="*/ 1232525 w 12192000"/>
              <a:gd name="connsiteY418" fmla="*/ 1804675 h 4267200"/>
              <a:gd name="connsiteX419" fmla="*/ 1388858 w 12192000"/>
              <a:gd name="connsiteY419" fmla="*/ 2368011 h 4267200"/>
              <a:gd name="connsiteX420" fmla="*/ 1384098 w 12192000"/>
              <a:gd name="connsiteY420" fmla="*/ 2378125 h 4267200"/>
              <a:gd name="connsiteX421" fmla="*/ 1425393 w 12192000"/>
              <a:gd name="connsiteY421" fmla="*/ 2589124 h 4267200"/>
              <a:gd name="connsiteX422" fmla="*/ 1424001 w 12192000"/>
              <a:gd name="connsiteY422" fmla="*/ 2597541 h 4267200"/>
              <a:gd name="connsiteX423" fmla="*/ 2152729 w 12192000"/>
              <a:gd name="connsiteY423" fmla="*/ 2864487 h 4267200"/>
              <a:gd name="connsiteX424" fmla="*/ 2020609 w 12192000"/>
              <a:gd name="connsiteY424" fmla="*/ 2539671 h 4267200"/>
              <a:gd name="connsiteX425" fmla="*/ 2018920 w 12192000"/>
              <a:gd name="connsiteY425" fmla="*/ 2536309 h 4267200"/>
              <a:gd name="connsiteX426" fmla="*/ 1342441 w 12192000"/>
              <a:gd name="connsiteY426" fmla="*/ 1173017 h 4267200"/>
              <a:gd name="connsiteX427" fmla="*/ 1367925 w 12192000"/>
              <a:gd name="connsiteY427" fmla="*/ 1135648 h 4267200"/>
              <a:gd name="connsiteX428" fmla="*/ 1771401 w 12192000"/>
              <a:gd name="connsiteY428" fmla="*/ 1806673 h 4267200"/>
              <a:gd name="connsiteX429" fmla="*/ 1972385 w 12192000"/>
              <a:gd name="connsiteY429" fmla="*/ 2198735 h 4267200"/>
              <a:gd name="connsiteX430" fmla="*/ 2040892 w 12192000"/>
              <a:gd name="connsiteY430" fmla="*/ 2405205 h 4267200"/>
              <a:gd name="connsiteX431" fmla="*/ 2131689 w 12192000"/>
              <a:gd name="connsiteY431" fmla="*/ 1936926 h 4267200"/>
              <a:gd name="connsiteX432" fmla="*/ 2454820 w 12192000"/>
              <a:gd name="connsiteY432" fmla="*/ 1248808 h 4267200"/>
              <a:gd name="connsiteX433" fmla="*/ 2492512 w 12192000"/>
              <a:gd name="connsiteY433" fmla="*/ 1302920 h 4267200"/>
              <a:gd name="connsiteX434" fmla="*/ 2081216 w 12192000"/>
              <a:gd name="connsiteY434" fmla="*/ 2527513 h 4267200"/>
              <a:gd name="connsiteX435" fmla="*/ 2081211 w 12192000"/>
              <a:gd name="connsiteY435" fmla="*/ 2528916 h 4267200"/>
              <a:gd name="connsiteX436" fmla="*/ 2199067 w 12192000"/>
              <a:gd name="connsiteY436" fmla="*/ 2884061 h 4267200"/>
              <a:gd name="connsiteX437" fmla="*/ 3192586 w 12192000"/>
              <a:gd name="connsiteY437" fmla="*/ 3411496 h 4267200"/>
              <a:gd name="connsiteX438" fmla="*/ 3182620 w 12192000"/>
              <a:gd name="connsiteY438" fmla="*/ 3483279 h 4267200"/>
              <a:gd name="connsiteX439" fmla="*/ 2435119 w 12192000"/>
              <a:gd name="connsiteY439" fmla="*/ 3080173 h 4267200"/>
              <a:gd name="connsiteX440" fmla="*/ 2410152 w 12192000"/>
              <a:gd name="connsiteY440" fmla="*/ 3063751 h 4267200"/>
              <a:gd name="connsiteX441" fmla="*/ 2408099 w 12192000"/>
              <a:gd name="connsiteY441" fmla="*/ 3064403 h 4267200"/>
              <a:gd name="connsiteX442" fmla="*/ 2407218 w 12192000"/>
              <a:gd name="connsiteY442" fmla="*/ 3070324 h 4267200"/>
              <a:gd name="connsiteX443" fmla="*/ 2380138 w 12192000"/>
              <a:gd name="connsiteY443" fmla="*/ 3099341 h 4267200"/>
              <a:gd name="connsiteX444" fmla="*/ 1765923 w 12192000"/>
              <a:gd name="connsiteY444" fmla="*/ 3581043 h 4267200"/>
              <a:gd name="connsiteX445" fmla="*/ 1702258 w 12192000"/>
              <a:gd name="connsiteY445" fmla="*/ 3612286 h 4267200"/>
              <a:gd name="connsiteX446" fmla="*/ 1538370 w 12192000"/>
              <a:gd name="connsiteY446" fmla="*/ 3811804 h 4267200"/>
              <a:gd name="connsiteX447" fmla="*/ 1325720 w 12192000"/>
              <a:gd name="connsiteY447" fmla="*/ 4125411 h 4267200"/>
              <a:gd name="connsiteX448" fmla="*/ 1206279 w 12192000"/>
              <a:gd name="connsiteY448" fmla="*/ 4267200 h 4267200"/>
              <a:gd name="connsiteX449" fmla="*/ 1115040 w 12192000"/>
              <a:gd name="connsiteY449" fmla="*/ 4267200 h 4267200"/>
              <a:gd name="connsiteX450" fmla="*/ 1258195 w 12192000"/>
              <a:gd name="connsiteY450" fmla="*/ 4099624 h 4267200"/>
              <a:gd name="connsiteX451" fmla="*/ 1423113 w 12192000"/>
              <a:gd name="connsiteY451" fmla="*/ 3874565 h 4267200"/>
              <a:gd name="connsiteX452" fmla="*/ 1260565 w 12192000"/>
              <a:gd name="connsiteY452" fmla="*/ 4031982 h 4267200"/>
              <a:gd name="connsiteX453" fmla="*/ 1073327 w 12192000"/>
              <a:gd name="connsiteY453" fmla="*/ 4218727 h 4267200"/>
              <a:gd name="connsiteX454" fmla="*/ 1032294 w 12192000"/>
              <a:gd name="connsiteY454" fmla="*/ 4267200 h 4267200"/>
              <a:gd name="connsiteX455" fmla="*/ 993830 w 12192000"/>
              <a:gd name="connsiteY455" fmla="*/ 4267200 h 4267200"/>
              <a:gd name="connsiteX456" fmla="*/ 1051860 w 12192000"/>
              <a:gd name="connsiteY456" fmla="*/ 4198693 h 4267200"/>
              <a:gd name="connsiteX457" fmla="*/ 1240607 w 12192000"/>
              <a:gd name="connsiteY457" fmla="*/ 4010401 h 4267200"/>
              <a:gd name="connsiteX458" fmla="*/ 1310106 w 12192000"/>
              <a:gd name="connsiteY458" fmla="*/ 3943217 h 4267200"/>
              <a:gd name="connsiteX459" fmla="*/ 952103 w 12192000"/>
              <a:gd name="connsiteY459" fmla="*/ 4265972 h 4267200"/>
              <a:gd name="connsiteX460" fmla="*/ 951207 w 12192000"/>
              <a:gd name="connsiteY460" fmla="*/ 4267200 h 4267200"/>
              <a:gd name="connsiteX461" fmla="*/ 862760 w 12192000"/>
              <a:gd name="connsiteY461" fmla="*/ 4267200 h 4267200"/>
              <a:gd name="connsiteX462" fmla="*/ 909145 w 12192000"/>
              <a:gd name="connsiteY462" fmla="*/ 4199225 h 4267200"/>
              <a:gd name="connsiteX463" fmla="*/ 1214067 w 12192000"/>
              <a:gd name="connsiteY463" fmla="*/ 3908561 h 4267200"/>
              <a:gd name="connsiteX464" fmla="*/ 640967 w 12192000"/>
              <a:gd name="connsiteY464" fmla="*/ 4105601 h 4267200"/>
              <a:gd name="connsiteX465" fmla="*/ 372807 w 12192000"/>
              <a:gd name="connsiteY465" fmla="*/ 4243651 h 4267200"/>
              <a:gd name="connsiteX466" fmla="*/ 332830 w 12192000"/>
              <a:gd name="connsiteY466" fmla="*/ 4267200 h 4267200"/>
              <a:gd name="connsiteX467" fmla="*/ 168301 w 12192000"/>
              <a:gd name="connsiteY467" fmla="*/ 4267200 h 4267200"/>
              <a:gd name="connsiteX468" fmla="*/ 278002 w 12192000"/>
              <a:gd name="connsiteY468" fmla="*/ 4201399 h 4267200"/>
              <a:gd name="connsiteX469" fmla="*/ 527241 w 12192000"/>
              <a:gd name="connsiteY469" fmla="*/ 4065078 h 4267200"/>
              <a:gd name="connsiteX470" fmla="*/ 1510397 w 12192000"/>
              <a:gd name="connsiteY470" fmla="*/ 3684705 h 4267200"/>
              <a:gd name="connsiteX471" fmla="*/ 1146550 w 12192000"/>
              <a:gd name="connsiteY471" fmla="*/ 3802012 h 4267200"/>
              <a:gd name="connsiteX472" fmla="*/ 698834 w 12192000"/>
              <a:gd name="connsiteY472" fmla="*/ 3952272 h 4267200"/>
              <a:gd name="connsiteX473" fmla="*/ 192528 w 12192000"/>
              <a:gd name="connsiteY473" fmla="*/ 4236299 h 4267200"/>
              <a:gd name="connsiteX474" fmla="*/ 148586 w 12192000"/>
              <a:gd name="connsiteY474" fmla="*/ 4267200 h 4267200"/>
              <a:gd name="connsiteX475" fmla="*/ 98116 w 12192000"/>
              <a:gd name="connsiteY475" fmla="*/ 4267200 h 4267200"/>
              <a:gd name="connsiteX476" fmla="*/ 169669 w 12192000"/>
              <a:gd name="connsiteY476" fmla="*/ 4216852 h 4267200"/>
              <a:gd name="connsiteX477" fmla="*/ 687572 w 12192000"/>
              <a:gd name="connsiteY477" fmla="*/ 3925629 h 4267200"/>
              <a:gd name="connsiteX478" fmla="*/ 1138365 w 12192000"/>
              <a:gd name="connsiteY478" fmla="*/ 3774515 h 4267200"/>
              <a:gd name="connsiteX479" fmla="*/ 1505579 w 12192000"/>
              <a:gd name="connsiteY479" fmla="*/ 3655526 h 4267200"/>
              <a:gd name="connsiteX480" fmla="*/ 1313114 w 12192000"/>
              <a:gd name="connsiteY480" fmla="*/ 3655216 h 4267200"/>
              <a:gd name="connsiteX481" fmla="*/ 1109304 w 12192000"/>
              <a:gd name="connsiteY481" fmla="*/ 3669030 h 4267200"/>
              <a:gd name="connsiteX482" fmla="*/ 258951 w 12192000"/>
              <a:gd name="connsiteY482" fmla="*/ 4111994 h 4267200"/>
              <a:gd name="connsiteX483" fmla="*/ 80807 w 12192000"/>
              <a:gd name="connsiteY483" fmla="*/ 4267200 h 4267200"/>
              <a:gd name="connsiteX484" fmla="*/ 0 w 12192000"/>
              <a:gd name="connsiteY484" fmla="*/ 4267200 h 4267200"/>
              <a:gd name="connsiteX485" fmla="*/ 0 w 12192000"/>
              <a:gd name="connsiteY485" fmla="*/ 4233763 h 4267200"/>
              <a:gd name="connsiteX486" fmla="*/ 36881 w 12192000"/>
              <a:gd name="connsiteY486" fmla="*/ 4200118 h 4267200"/>
              <a:gd name="connsiteX487" fmla="*/ 910534 w 12192000"/>
              <a:gd name="connsiteY487" fmla="*/ 3629753 h 4267200"/>
              <a:gd name="connsiteX488" fmla="*/ 1578717 w 12192000"/>
              <a:gd name="connsiteY488" fmla="*/ 3575982 h 4267200"/>
              <a:gd name="connsiteX489" fmla="*/ 2338780 w 12192000"/>
              <a:gd name="connsiteY489" fmla="*/ 3033725 h 4267200"/>
              <a:gd name="connsiteX490" fmla="*/ 1807991 w 12192000"/>
              <a:gd name="connsiteY490" fmla="*/ 2807184 h 4267200"/>
              <a:gd name="connsiteX491" fmla="*/ 1416358 w 12192000"/>
              <a:gd name="connsiteY491" fmla="*/ 3112571 h 4267200"/>
              <a:gd name="connsiteX492" fmla="*/ 939066 w 12192000"/>
              <a:gd name="connsiteY492" fmla="*/ 3378798 h 4267200"/>
              <a:gd name="connsiteX493" fmla="*/ 115099 w 12192000"/>
              <a:gd name="connsiteY493" fmla="*/ 3607650 h 4267200"/>
              <a:gd name="connsiteX494" fmla="*/ 97284 w 12192000"/>
              <a:gd name="connsiteY494" fmla="*/ 3520393 h 4267200"/>
              <a:gd name="connsiteX495" fmla="*/ 922050 w 12192000"/>
              <a:gd name="connsiteY495" fmla="*/ 3074867 h 4267200"/>
              <a:gd name="connsiteX496" fmla="*/ 1405265 w 12192000"/>
              <a:gd name="connsiteY496" fmla="*/ 3016319 h 4267200"/>
              <a:gd name="connsiteX497" fmla="*/ 1407512 w 12192000"/>
              <a:gd name="connsiteY497" fmla="*/ 3018001 h 4267200"/>
              <a:gd name="connsiteX498" fmla="*/ 1726266 w 12192000"/>
              <a:gd name="connsiteY498" fmla="*/ 2777274 h 4267200"/>
              <a:gd name="connsiteX499" fmla="*/ 625390 w 12192000"/>
              <a:gd name="connsiteY499" fmla="*/ 2514541 h 4267200"/>
              <a:gd name="connsiteX500" fmla="*/ 619799 w 12192000"/>
              <a:gd name="connsiteY500" fmla="*/ 2527180 h 4267200"/>
              <a:gd name="connsiteX501" fmla="*/ 310030 w 12192000"/>
              <a:gd name="connsiteY501" fmla="*/ 2771818 h 4267200"/>
              <a:gd name="connsiteX502" fmla="*/ 173877 w 12192000"/>
              <a:gd name="connsiteY502" fmla="*/ 2937056 h 4267200"/>
              <a:gd name="connsiteX503" fmla="*/ 77889 w 12192000"/>
              <a:gd name="connsiteY503" fmla="*/ 3138440 h 4267200"/>
              <a:gd name="connsiteX504" fmla="*/ 0 w 12192000"/>
              <a:gd name="connsiteY504" fmla="*/ 3271395 h 4267200"/>
              <a:gd name="connsiteX505" fmla="*/ 0 w 12192000"/>
              <a:gd name="connsiteY505" fmla="*/ 3153002 h 4267200"/>
              <a:gd name="connsiteX506" fmla="*/ 2386 w 12192000"/>
              <a:gd name="connsiteY506" fmla="*/ 3149203 h 4267200"/>
              <a:gd name="connsiteX507" fmla="*/ 89753 w 12192000"/>
              <a:gd name="connsiteY507" fmla="*/ 2987702 h 4267200"/>
              <a:gd name="connsiteX508" fmla="*/ 76869 w 12192000"/>
              <a:gd name="connsiteY508" fmla="*/ 3005404 h 4267200"/>
              <a:gd name="connsiteX509" fmla="*/ 32049 w 12192000"/>
              <a:gd name="connsiteY509" fmla="*/ 3065814 h 4267200"/>
              <a:gd name="connsiteX510" fmla="*/ 0 w 12192000"/>
              <a:gd name="connsiteY510" fmla="*/ 3108744 h 4267200"/>
              <a:gd name="connsiteX511" fmla="*/ 0 w 12192000"/>
              <a:gd name="connsiteY511" fmla="*/ 3058059 h 4267200"/>
              <a:gd name="connsiteX512" fmla="*/ 7610 w 12192000"/>
              <a:gd name="connsiteY512" fmla="*/ 3047889 h 4267200"/>
              <a:gd name="connsiteX513" fmla="*/ 52419 w 12192000"/>
              <a:gd name="connsiteY513" fmla="*/ 2987479 h 4267200"/>
              <a:gd name="connsiteX514" fmla="*/ 59142 w 12192000"/>
              <a:gd name="connsiteY514" fmla="*/ 2978488 h 4267200"/>
              <a:gd name="connsiteX515" fmla="*/ 0 w 12192000"/>
              <a:gd name="connsiteY515" fmla="*/ 3015334 h 4267200"/>
              <a:gd name="connsiteX516" fmla="*/ 0 w 12192000"/>
              <a:gd name="connsiteY516" fmla="*/ 2914286 h 4267200"/>
              <a:gd name="connsiteX517" fmla="*/ 36383 w 12192000"/>
              <a:gd name="connsiteY517" fmla="*/ 2901128 h 4267200"/>
              <a:gd name="connsiteX518" fmla="*/ 156329 w 12192000"/>
              <a:gd name="connsiteY518" fmla="*/ 2840533 h 4267200"/>
              <a:gd name="connsiteX519" fmla="*/ 358355 w 12192000"/>
              <a:gd name="connsiteY519" fmla="*/ 2620471 h 4267200"/>
              <a:gd name="connsiteX520" fmla="*/ 510577 w 12192000"/>
              <a:gd name="connsiteY520" fmla="*/ 2501244 h 4267200"/>
              <a:gd name="connsiteX521" fmla="*/ 211967 w 12192000"/>
              <a:gd name="connsiteY521" fmla="*/ 2479171 h 4267200"/>
              <a:gd name="connsiteX522" fmla="*/ 0 w 12192000"/>
              <a:gd name="connsiteY522" fmla="*/ 2476398 h 4267200"/>
              <a:gd name="connsiteX523" fmla="*/ 0 w 12192000"/>
              <a:gd name="connsiteY523" fmla="*/ 2389189 h 4267200"/>
              <a:gd name="connsiteX524" fmla="*/ 103062 w 12192000"/>
              <a:gd name="connsiteY524" fmla="*/ 2389518 h 4267200"/>
              <a:gd name="connsiteX525" fmla="*/ 510734 w 12192000"/>
              <a:gd name="connsiteY525" fmla="*/ 2416201 h 4267200"/>
              <a:gd name="connsiteX526" fmla="*/ 279257 w 12192000"/>
              <a:gd name="connsiteY526" fmla="*/ 2092102 h 4267200"/>
              <a:gd name="connsiteX527" fmla="*/ 65265 w 12192000"/>
              <a:gd name="connsiteY527" fmla="*/ 2006049 h 4267200"/>
              <a:gd name="connsiteX528" fmla="*/ 0 w 12192000"/>
              <a:gd name="connsiteY528" fmla="*/ 1982532 h 4267200"/>
              <a:gd name="connsiteX529" fmla="*/ 0 w 12192000"/>
              <a:gd name="connsiteY529" fmla="*/ 1912789 h 4267200"/>
              <a:gd name="connsiteX530" fmla="*/ 97460 w 12192000"/>
              <a:gd name="connsiteY530" fmla="*/ 1953725 h 4267200"/>
              <a:gd name="connsiteX531" fmla="*/ 221272 w 12192000"/>
              <a:gd name="connsiteY531" fmla="*/ 1980766 h 4267200"/>
              <a:gd name="connsiteX532" fmla="*/ 116765 w 12192000"/>
              <a:gd name="connsiteY532" fmla="*/ 1911033 h 4267200"/>
              <a:gd name="connsiteX533" fmla="*/ 16405 w 12192000"/>
              <a:gd name="connsiteY533" fmla="*/ 1803412 h 4267200"/>
              <a:gd name="connsiteX534" fmla="*/ 0 w 12192000"/>
              <a:gd name="connsiteY534" fmla="*/ 1784777 h 4267200"/>
              <a:gd name="connsiteX535" fmla="*/ 0 w 12192000"/>
              <a:gd name="connsiteY535" fmla="*/ 1740082 h 4267200"/>
              <a:gd name="connsiteX536" fmla="*/ 39394 w 12192000"/>
              <a:gd name="connsiteY536" fmla="*/ 1784856 h 4267200"/>
              <a:gd name="connsiteX537" fmla="*/ 135813 w 12192000"/>
              <a:gd name="connsiteY537" fmla="*/ 1888838 h 4267200"/>
              <a:gd name="connsiteX538" fmla="*/ 242575 w 12192000"/>
              <a:gd name="connsiteY538" fmla="*/ 1958841 h 4267200"/>
              <a:gd name="connsiteX539" fmla="*/ 82197 w 12192000"/>
              <a:gd name="connsiteY539" fmla="*/ 1754826 h 4267200"/>
              <a:gd name="connsiteX540" fmla="*/ 0 w 12192000"/>
              <a:gd name="connsiteY540" fmla="*/ 1679650 h 4267200"/>
              <a:gd name="connsiteX541" fmla="*/ 0 w 12192000"/>
              <a:gd name="connsiteY541" fmla="*/ 1602463 h 4267200"/>
              <a:gd name="connsiteX542" fmla="*/ 84689 w 12192000"/>
              <a:gd name="connsiteY542" fmla="*/ 1677442 h 4267200"/>
              <a:gd name="connsiteX543" fmla="*/ 298437 w 12192000"/>
              <a:gd name="connsiteY543" fmla="*/ 1968019 h 4267200"/>
              <a:gd name="connsiteX544" fmla="*/ 227269 w 12192000"/>
              <a:gd name="connsiteY544" fmla="*/ 1114064 h 4267200"/>
              <a:gd name="connsiteX545" fmla="*/ 248003 w 12192000"/>
              <a:gd name="connsiteY545" fmla="*/ 1089613 h 4267200"/>
              <a:gd name="connsiteX546" fmla="*/ 427020 w 12192000"/>
              <a:gd name="connsiteY546" fmla="*/ 1619803 h 4267200"/>
              <a:gd name="connsiteX547" fmla="*/ 340345 w 12192000"/>
              <a:gd name="connsiteY547" fmla="*/ 2027739 h 4267200"/>
              <a:gd name="connsiteX548" fmla="*/ 360865 w 12192000"/>
              <a:gd name="connsiteY548" fmla="*/ 2044827 h 4267200"/>
              <a:gd name="connsiteX549" fmla="*/ 560414 w 12192000"/>
              <a:gd name="connsiteY549" fmla="*/ 2421457 h 4267200"/>
              <a:gd name="connsiteX550" fmla="*/ 1359703 w 12192000"/>
              <a:gd name="connsiteY550" fmla="*/ 2578554 h 4267200"/>
              <a:gd name="connsiteX551" fmla="*/ 1359422 w 12192000"/>
              <a:gd name="connsiteY551" fmla="*/ 2577994 h 4267200"/>
              <a:gd name="connsiteX552" fmla="*/ 828701 w 12192000"/>
              <a:gd name="connsiteY552" fmla="*/ 1839520 h 4267200"/>
              <a:gd name="connsiteX553" fmla="*/ 494427 w 12192000"/>
              <a:gd name="connsiteY553" fmla="*/ 1092333 h 4267200"/>
              <a:gd name="connsiteX554" fmla="*/ 506322 w 12192000"/>
              <a:gd name="connsiteY554" fmla="*/ 1020997 h 4267200"/>
              <a:gd name="connsiteX555" fmla="*/ 4570198 w 12192000"/>
              <a:gd name="connsiteY555" fmla="*/ 978081 h 4267200"/>
              <a:gd name="connsiteX556" fmla="*/ 4523691 w 12192000"/>
              <a:gd name="connsiteY556" fmla="*/ 1127776 h 4267200"/>
              <a:gd name="connsiteX557" fmla="*/ 4509875 w 12192000"/>
              <a:gd name="connsiteY557" fmla="*/ 1167552 h 4267200"/>
              <a:gd name="connsiteX558" fmla="*/ 4478168 w 12192000"/>
              <a:gd name="connsiteY558" fmla="*/ 1260735 h 4267200"/>
              <a:gd name="connsiteX559" fmla="*/ 4409309 w 12192000"/>
              <a:gd name="connsiteY559" fmla="*/ 1666996 h 4267200"/>
              <a:gd name="connsiteX560" fmla="*/ 4370031 w 12192000"/>
              <a:gd name="connsiteY560" fmla="*/ 1955666 h 4267200"/>
              <a:gd name="connsiteX561" fmla="*/ 4570198 w 12192000"/>
              <a:gd name="connsiteY561" fmla="*/ 978081 h 4267200"/>
              <a:gd name="connsiteX562" fmla="*/ 12149131 w 12192000"/>
              <a:gd name="connsiteY562" fmla="*/ 959050 h 4267200"/>
              <a:gd name="connsiteX563" fmla="*/ 12105664 w 12192000"/>
              <a:gd name="connsiteY563" fmla="*/ 1006960 h 4267200"/>
              <a:gd name="connsiteX564" fmla="*/ 11883102 w 12192000"/>
              <a:gd name="connsiteY564" fmla="*/ 1184424 h 4267200"/>
              <a:gd name="connsiteX565" fmla="*/ 11665174 w 12192000"/>
              <a:gd name="connsiteY565" fmla="*/ 1317493 h 4267200"/>
              <a:gd name="connsiteX566" fmla="*/ 11590337 w 12192000"/>
              <a:gd name="connsiteY566" fmla="*/ 1348256 h 4267200"/>
              <a:gd name="connsiteX567" fmla="*/ 11492588 w 12192000"/>
              <a:gd name="connsiteY567" fmla="*/ 1390573 h 4267200"/>
              <a:gd name="connsiteX568" fmla="*/ 11888865 w 12192000"/>
              <a:gd name="connsiteY568" fmla="*/ 1220988 h 4267200"/>
              <a:gd name="connsiteX569" fmla="*/ 12149131 w 12192000"/>
              <a:gd name="connsiteY569" fmla="*/ 959050 h 4267200"/>
              <a:gd name="connsiteX570" fmla="*/ 4557898 w 12192000"/>
              <a:gd name="connsiteY570" fmla="*/ 900011 h 4267200"/>
              <a:gd name="connsiteX571" fmla="*/ 4344840 w 12192000"/>
              <a:gd name="connsiteY571" fmla="*/ 1922038 h 4267200"/>
              <a:gd name="connsiteX572" fmla="*/ 4378710 w 12192000"/>
              <a:gd name="connsiteY572" fmla="*/ 1665516 h 4267200"/>
              <a:gd name="connsiteX573" fmla="*/ 4448798 w 12192000"/>
              <a:gd name="connsiteY573" fmla="*/ 1253024 h 4267200"/>
              <a:gd name="connsiteX574" fmla="*/ 4480315 w 12192000"/>
              <a:gd name="connsiteY574" fmla="*/ 1158454 h 4267200"/>
              <a:gd name="connsiteX575" fmla="*/ 4494133 w 12192000"/>
              <a:gd name="connsiteY575" fmla="*/ 1118676 h 4267200"/>
              <a:gd name="connsiteX576" fmla="*/ 4557898 w 12192000"/>
              <a:gd name="connsiteY576" fmla="*/ 900011 h 4267200"/>
              <a:gd name="connsiteX577" fmla="*/ 5870151 w 12192000"/>
              <a:gd name="connsiteY577" fmla="*/ 898890 h 4267200"/>
              <a:gd name="connsiteX578" fmla="*/ 5861335 w 12192000"/>
              <a:gd name="connsiteY578" fmla="*/ 899177 h 4267200"/>
              <a:gd name="connsiteX579" fmla="*/ 5843702 w 12192000"/>
              <a:gd name="connsiteY579" fmla="*/ 899748 h 4267200"/>
              <a:gd name="connsiteX580" fmla="*/ 5651107 w 12192000"/>
              <a:gd name="connsiteY580" fmla="*/ 920306 h 4267200"/>
              <a:gd name="connsiteX581" fmla="*/ 5459407 w 12192000"/>
              <a:gd name="connsiteY581" fmla="*/ 940975 h 4267200"/>
              <a:gd name="connsiteX582" fmla="*/ 5374846 w 12192000"/>
              <a:gd name="connsiteY582" fmla="*/ 941988 h 4267200"/>
              <a:gd name="connsiteX583" fmla="*/ 5256105 w 12192000"/>
              <a:gd name="connsiteY583" fmla="*/ 945632 h 4267200"/>
              <a:gd name="connsiteX584" fmla="*/ 5107071 w 12192000"/>
              <a:gd name="connsiteY584" fmla="*/ 969720 h 4267200"/>
              <a:gd name="connsiteX585" fmla="*/ 4998681 w 12192000"/>
              <a:gd name="connsiteY585" fmla="*/ 988771 h 4267200"/>
              <a:gd name="connsiteX586" fmla="*/ 5870151 w 12192000"/>
              <a:gd name="connsiteY586" fmla="*/ 898890 h 4267200"/>
              <a:gd name="connsiteX587" fmla="*/ 12190084 w 12192000"/>
              <a:gd name="connsiteY587" fmla="*/ 854709 h 4267200"/>
              <a:gd name="connsiteX588" fmla="*/ 12162947 w 12192000"/>
              <a:gd name="connsiteY588" fmla="*/ 879275 h 4267200"/>
              <a:gd name="connsiteX589" fmla="*/ 11721478 w 12192000"/>
              <a:gd name="connsiteY589" fmla="*/ 1216434 h 4267200"/>
              <a:gd name="connsiteX590" fmla="*/ 11680712 w 12192000"/>
              <a:gd name="connsiteY590" fmla="*/ 1239730 h 4267200"/>
              <a:gd name="connsiteX591" fmla="*/ 11505347 w 12192000"/>
              <a:gd name="connsiteY591" fmla="*/ 1352837 h 4267200"/>
              <a:gd name="connsiteX592" fmla="*/ 11580962 w 12192000"/>
              <a:gd name="connsiteY592" fmla="*/ 1321759 h 4267200"/>
              <a:gd name="connsiteX593" fmla="*/ 11654234 w 12192000"/>
              <a:gd name="connsiteY593" fmla="*/ 1291618 h 4267200"/>
              <a:gd name="connsiteX594" fmla="*/ 11867274 w 12192000"/>
              <a:gd name="connsiteY594" fmla="*/ 1160983 h 4267200"/>
              <a:gd name="connsiteX595" fmla="*/ 12086035 w 12192000"/>
              <a:gd name="connsiteY595" fmla="*/ 986418 h 4267200"/>
              <a:gd name="connsiteX596" fmla="*/ 12190084 w 12192000"/>
              <a:gd name="connsiteY596" fmla="*/ 854709 h 4267200"/>
              <a:gd name="connsiteX597" fmla="*/ 5504425 w 12192000"/>
              <a:gd name="connsiteY597" fmla="*/ 848067 h 4267200"/>
              <a:gd name="connsiteX598" fmla="*/ 4968849 w 12192000"/>
              <a:gd name="connsiteY598" fmla="*/ 962318 h 4267200"/>
              <a:gd name="connsiteX599" fmla="*/ 5104039 w 12192000"/>
              <a:gd name="connsiteY599" fmla="*/ 940634 h 4267200"/>
              <a:gd name="connsiteX600" fmla="*/ 5256311 w 12192000"/>
              <a:gd name="connsiteY600" fmla="*/ 916490 h 4267200"/>
              <a:gd name="connsiteX601" fmla="*/ 5377381 w 12192000"/>
              <a:gd name="connsiteY601" fmla="*/ 912671 h 4267200"/>
              <a:gd name="connsiteX602" fmla="*/ 5460148 w 12192000"/>
              <a:gd name="connsiteY602" fmla="*/ 911442 h 4267200"/>
              <a:gd name="connsiteX603" fmla="*/ 5648971 w 12192000"/>
              <a:gd name="connsiteY603" fmla="*/ 891331 h 4267200"/>
              <a:gd name="connsiteX604" fmla="*/ 5844807 w 12192000"/>
              <a:gd name="connsiteY604" fmla="*/ 870718 h 4267200"/>
              <a:gd name="connsiteX605" fmla="*/ 5862975 w 12192000"/>
              <a:gd name="connsiteY605" fmla="*/ 869756 h 4267200"/>
              <a:gd name="connsiteX606" fmla="*/ 5920887 w 12192000"/>
              <a:gd name="connsiteY606" fmla="*/ 865929 h 4267200"/>
              <a:gd name="connsiteX607" fmla="*/ 5504425 w 12192000"/>
              <a:gd name="connsiteY607" fmla="*/ 848067 h 4267200"/>
              <a:gd name="connsiteX608" fmla="*/ 8924104 w 12192000"/>
              <a:gd name="connsiteY608" fmla="*/ 777000 h 4267200"/>
              <a:gd name="connsiteX609" fmla="*/ 8921999 w 12192000"/>
              <a:gd name="connsiteY609" fmla="*/ 794136 h 4267200"/>
              <a:gd name="connsiteX610" fmla="*/ 8916066 w 12192000"/>
              <a:gd name="connsiteY610" fmla="*/ 843129 h 4267200"/>
              <a:gd name="connsiteX611" fmla="*/ 8909852 w 12192000"/>
              <a:gd name="connsiteY611" fmla="*/ 1005313 h 4267200"/>
              <a:gd name="connsiteX612" fmla="*/ 8936982 w 12192000"/>
              <a:gd name="connsiteY612" fmla="*/ 1614896 h 4267200"/>
              <a:gd name="connsiteX613" fmla="*/ 8939706 w 12192000"/>
              <a:gd name="connsiteY613" fmla="*/ 1632791 h 4267200"/>
              <a:gd name="connsiteX614" fmla="*/ 8946691 w 12192000"/>
              <a:gd name="connsiteY614" fmla="*/ 1680170 h 4267200"/>
              <a:gd name="connsiteX615" fmla="*/ 8947643 w 12192000"/>
              <a:gd name="connsiteY615" fmla="*/ 1649028 h 4267200"/>
              <a:gd name="connsiteX616" fmla="*/ 8931687 w 12192000"/>
              <a:gd name="connsiteY616" fmla="*/ 871628 h 4267200"/>
              <a:gd name="connsiteX617" fmla="*/ 8929804 w 12192000"/>
              <a:gd name="connsiteY617" fmla="*/ 850229 h 4267200"/>
              <a:gd name="connsiteX618" fmla="*/ 8924104 w 12192000"/>
              <a:gd name="connsiteY618" fmla="*/ 777000 h 4267200"/>
              <a:gd name="connsiteX619" fmla="*/ 8951219 w 12192000"/>
              <a:gd name="connsiteY619" fmla="*/ 764662 h 4267200"/>
              <a:gd name="connsiteX620" fmla="*/ 8957270 w 12192000"/>
              <a:gd name="connsiteY620" fmla="*/ 847698 h 4267200"/>
              <a:gd name="connsiteX621" fmla="*/ 8959153 w 12192000"/>
              <a:gd name="connsiteY621" fmla="*/ 869097 h 4267200"/>
              <a:gd name="connsiteX622" fmla="*/ 8976081 w 12192000"/>
              <a:gd name="connsiteY622" fmla="*/ 1619865 h 4267200"/>
              <a:gd name="connsiteX623" fmla="*/ 8951219 w 12192000"/>
              <a:gd name="connsiteY623" fmla="*/ 764662 h 4267200"/>
              <a:gd name="connsiteX624" fmla="*/ 8898081 w 12192000"/>
              <a:gd name="connsiteY624" fmla="*/ 630137 h 4267200"/>
              <a:gd name="connsiteX625" fmla="*/ 8910095 w 12192000"/>
              <a:gd name="connsiteY625" fmla="*/ 1626691 h 4267200"/>
              <a:gd name="connsiteX626" fmla="*/ 8908822 w 12192000"/>
              <a:gd name="connsiteY626" fmla="*/ 1619067 h 4267200"/>
              <a:gd name="connsiteX627" fmla="*/ 8881669 w 12192000"/>
              <a:gd name="connsiteY627" fmla="*/ 1004967 h 4267200"/>
              <a:gd name="connsiteX628" fmla="*/ 8888265 w 12192000"/>
              <a:gd name="connsiteY628" fmla="*/ 840369 h 4267200"/>
              <a:gd name="connsiteX629" fmla="*/ 8894429 w 12192000"/>
              <a:gd name="connsiteY629" fmla="*/ 790831 h 4267200"/>
              <a:gd name="connsiteX630" fmla="*/ 8898081 w 12192000"/>
              <a:gd name="connsiteY630" fmla="*/ 630137 h 4267200"/>
              <a:gd name="connsiteX631" fmla="*/ 11491396 w 12192000"/>
              <a:gd name="connsiteY631" fmla="*/ 623931 h 4267200"/>
              <a:gd name="connsiteX632" fmla="*/ 11413329 w 12192000"/>
              <a:gd name="connsiteY632" fmla="*/ 662344 h 4267200"/>
              <a:gd name="connsiteX633" fmla="*/ 10966547 w 12192000"/>
              <a:gd name="connsiteY633" fmla="*/ 818916 h 4267200"/>
              <a:gd name="connsiteX634" fmla="*/ 10498883 w 12192000"/>
              <a:gd name="connsiteY634" fmla="*/ 1111507 h 4267200"/>
              <a:gd name="connsiteX635" fmla="*/ 10671292 w 12192000"/>
              <a:gd name="connsiteY635" fmla="*/ 1035777 h 4267200"/>
              <a:gd name="connsiteX636" fmla="*/ 10685894 w 12192000"/>
              <a:gd name="connsiteY636" fmla="*/ 1027151 h 4267200"/>
              <a:gd name="connsiteX637" fmla="*/ 11104337 w 12192000"/>
              <a:gd name="connsiteY637" fmla="*/ 817377 h 4267200"/>
              <a:gd name="connsiteX638" fmla="*/ 11491396 w 12192000"/>
              <a:gd name="connsiteY638" fmla="*/ 623931 h 4267200"/>
              <a:gd name="connsiteX639" fmla="*/ 10779304 w 12192000"/>
              <a:gd name="connsiteY639" fmla="*/ 584486 h 4267200"/>
              <a:gd name="connsiteX640" fmla="*/ 10658378 w 12192000"/>
              <a:gd name="connsiteY640" fmla="*/ 772788 h 4267200"/>
              <a:gd name="connsiteX641" fmla="*/ 10475581 w 12192000"/>
              <a:gd name="connsiteY641" fmla="*/ 1070739 h 4267200"/>
              <a:gd name="connsiteX642" fmla="*/ 10735178 w 12192000"/>
              <a:gd name="connsiteY642" fmla="*/ 693281 h 4267200"/>
              <a:gd name="connsiteX643" fmla="*/ 10132488 w 12192000"/>
              <a:gd name="connsiteY643" fmla="*/ 518596 h 4267200"/>
              <a:gd name="connsiteX644" fmla="*/ 9879465 w 12192000"/>
              <a:gd name="connsiteY644" fmla="*/ 567273 h 4267200"/>
              <a:gd name="connsiteX645" fmla="*/ 9364243 w 12192000"/>
              <a:gd name="connsiteY645" fmla="*/ 809468 h 4267200"/>
              <a:gd name="connsiteX646" fmla="*/ 9366655 w 12192000"/>
              <a:gd name="connsiteY646" fmla="*/ 809848 h 4267200"/>
              <a:gd name="connsiteX647" fmla="*/ 9914233 w 12192000"/>
              <a:gd name="connsiteY647" fmla="*/ 596159 h 4267200"/>
              <a:gd name="connsiteX648" fmla="*/ 10264524 w 12192000"/>
              <a:gd name="connsiteY648" fmla="*/ 501747 h 4267200"/>
              <a:gd name="connsiteX649" fmla="*/ 9922837 w 12192000"/>
              <a:gd name="connsiteY649" fmla="*/ 622979 h 4267200"/>
              <a:gd name="connsiteX650" fmla="*/ 9416908 w 12192000"/>
              <a:gd name="connsiteY650" fmla="*/ 818889 h 4267200"/>
              <a:gd name="connsiteX651" fmla="*/ 9418234 w 12192000"/>
              <a:gd name="connsiteY651" fmla="*/ 818810 h 4267200"/>
              <a:gd name="connsiteX652" fmla="*/ 10264524 w 12192000"/>
              <a:gd name="connsiteY652" fmla="*/ 501747 h 4267200"/>
              <a:gd name="connsiteX653" fmla="*/ 10802699 w 12192000"/>
              <a:gd name="connsiteY653" fmla="*/ 488163 h 4267200"/>
              <a:gd name="connsiteX654" fmla="*/ 10618739 w 12192000"/>
              <a:gd name="connsiteY654" fmla="*/ 734118 h 4267200"/>
              <a:gd name="connsiteX655" fmla="*/ 10604580 w 12192000"/>
              <a:gd name="connsiteY655" fmla="*/ 753877 h 4267200"/>
              <a:gd name="connsiteX656" fmla="*/ 10529643 w 12192000"/>
              <a:gd name="connsiteY656" fmla="*/ 867004 h 4267200"/>
              <a:gd name="connsiteX657" fmla="*/ 10462194 w 12192000"/>
              <a:gd name="connsiteY657" fmla="*/ 1035452 h 4267200"/>
              <a:gd name="connsiteX658" fmla="*/ 10635117 w 12192000"/>
              <a:gd name="connsiteY658" fmla="*/ 757788 h 4267200"/>
              <a:gd name="connsiteX659" fmla="*/ 10802699 w 12192000"/>
              <a:gd name="connsiteY659" fmla="*/ 488163 h 4267200"/>
              <a:gd name="connsiteX660" fmla="*/ 10359107 w 12192000"/>
              <a:gd name="connsiteY660" fmla="*/ 485136 h 4267200"/>
              <a:gd name="connsiteX661" fmla="*/ 9515108 w 12192000"/>
              <a:gd name="connsiteY661" fmla="*/ 825701 h 4267200"/>
              <a:gd name="connsiteX662" fmla="*/ 10359107 w 12192000"/>
              <a:gd name="connsiteY662" fmla="*/ 485136 h 4267200"/>
              <a:gd name="connsiteX663" fmla="*/ 11886089 w 12192000"/>
              <a:gd name="connsiteY663" fmla="*/ 483936 h 4267200"/>
              <a:gd name="connsiteX664" fmla="*/ 11622890 w 12192000"/>
              <a:gd name="connsiteY664" fmla="*/ 661575 h 4267200"/>
              <a:gd name="connsiteX665" fmla="*/ 11038640 w 12192000"/>
              <a:gd name="connsiteY665" fmla="*/ 996875 h 4267200"/>
              <a:gd name="connsiteX666" fmla="*/ 10561310 w 12192000"/>
              <a:gd name="connsiteY666" fmla="*/ 1145020 h 4267200"/>
              <a:gd name="connsiteX667" fmla="*/ 10675127 w 12192000"/>
              <a:gd name="connsiteY667" fmla="*/ 1163586 h 4267200"/>
              <a:gd name="connsiteX668" fmla="*/ 11120351 w 12192000"/>
              <a:gd name="connsiteY668" fmla="*/ 990907 h 4267200"/>
              <a:gd name="connsiteX669" fmla="*/ 11648506 w 12192000"/>
              <a:gd name="connsiteY669" fmla="*/ 680145 h 4267200"/>
              <a:gd name="connsiteX670" fmla="*/ 11886089 w 12192000"/>
              <a:gd name="connsiteY670" fmla="*/ 483936 h 4267200"/>
              <a:gd name="connsiteX671" fmla="*/ 3607114 w 12192000"/>
              <a:gd name="connsiteY671" fmla="*/ 467441 h 4267200"/>
              <a:gd name="connsiteX672" fmla="*/ 3296242 w 12192000"/>
              <a:gd name="connsiteY672" fmla="*/ 807991 h 4267200"/>
              <a:gd name="connsiteX673" fmla="*/ 3174674 w 12192000"/>
              <a:gd name="connsiteY673" fmla="*/ 919759 h 4267200"/>
              <a:gd name="connsiteX674" fmla="*/ 3042978 w 12192000"/>
              <a:gd name="connsiteY674" fmla="*/ 1054894 h 4267200"/>
              <a:gd name="connsiteX675" fmla="*/ 2968914 w 12192000"/>
              <a:gd name="connsiteY675" fmla="*/ 1133756 h 4267200"/>
              <a:gd name="connsiteX676" fmla="*/ 3103823 w 12192000"/>
              <a:gd name="connsiteY676" fmla="*/ 1026814 h 4267200"/>
              <a:gd name="connsiteX677" fmla="*/ 3607114 w 12192000"/>
              <a:gd name="connsiteY677" fmla="*/ 467441 h 4267200"/>
              <a:gd name="connsiteX678" fmla="*/ 10784544 w 12192000"/>
              <a:gd name="connsiteY678" fmla="*/ 465669 h 4267200"/>
              <a:gd name="connsiteX679" fmla="*/ 10426419 w 12192000"/>
              <a:gd name="connsiteY679" fmla="*/ 1062158 h 4267200"/>
              <a:gd name="connsiteX680" fmla="*/ 10471732 w 12192000"/>
              <a:gd name="connsiteY680" fmla="*/ 921679 h 4267200"/>
              <a:gd name="connsiteX681" fmla="*/ 10504824 w 12192000"/>
              <a:gd name="connsiteY681" fmla="*/ 852631 h 4267200"/>
              <a:gd name="connsiteX682" fmla="*/ 10582237 w 12192000"/>
              <a:gd name="connsiteY682" fmla="*/ 736692 h 4267200"/>
              <a:gd name="connsiteX683" fmla="*/ 10596401 w 12192000"/>
              <a:gd name="connsiteY683" fmla="*/ 716935 h 4267200"/>
              <a:gd name="connsiteX684" fmla="*/ 10784544 w 12192000"/>
              <a:gd name="connsiteY684" fmla="*/ 465669 h 4267200"/>
              <a:gd name="connsiteX685" fmla="*/ 11916494 w 12192000"/>
              <a:gd name="connsiteY685" fmla="*/ 422768 h 4267200"/>
              <a:gd name="connsiteX686" fmla="*/ 11703185 w 12192000"/>
              <a:gd name="connsiteY686" fmla="*/ 528178 h 4267200"/>
              <a:gd name="connsiteX687" fmla="*/ 11680755 w 12192000"/>
              <a:gd name="connsiteY687" fmla="*/ 543149 h 4267200"/>
              <a:gd name="connsiteX688" fmla="*/ 11116818 w 12192000"/>
              <a:gd name="connsiteY688" fmla="*/ 842623 h 4267200"/>
              <a:gd name="connsiteX689" fmla="*/ 10700164 w 12192000"/>
              <a:gd name="connsiteY689" fmla="*/ 1051220 h 4267200"/>
              <a:gd name="connsiteX690" fmla="*/ 10685570 w 12192000"/>
              <a:gd name="connsiteY690" fmla="*/ 1059849 h 4267200"/>
              <a:gd name="connsiteX691" fmla="*/ 10584288 w 12192000"/>
              <a:gd name="connsiteY691" fmla="*/ 1113543 h 4267200"/>
              <a:gd name="connsiteX692" fmla="*/ 11026698 w 12192000"/>
              <a:gd name="connsiteY692" fmla="*/ 971858 h 4267200"/>
              <a:gd name="connsiteX693" fmla="*/ 11607604 w 12192000"/>
              <a:gd name="connsiteY693" fmla="*/ 638368 h 4267200"/>
              <a:gd name="connsiteX694" fmla="*/ 11919452 w 12192000"/>
              <a:gd name="connsiteY694" fmla="*/ 423380 h 4267200"/>
              <a:gd name="connsiteX695" fmla="*/ 11916494 w 12192000"/>
              <a:gd name="connsiteY695" fmla="*/ 422768 h 4267200"/>
              <a:gd name="connsiteX696" fmla="*/ 8148168 w 12192000"/>
              <a:gd name="connsiteY696" fmla="*/ 416949 h 4267200"/>
              <a:gd name="connsiteX697" fmla="*/ 7862052 w 12192000"/>
              <a:gd name="connsiteY697" fmla="*/ 694330 h 4267200"/>
              <a:gd name="connsiteX698" fmla="*/ 7808002 w 12192000"/>
              <a:gd name="connsiteY698" fmla="*/ 759654 h 4267200"/>
              <a:gd name="connsiteX699" fmla="*/ 8295299 w 12192000"/>
              <a:gd name="connsiteY699" fmla="*/ 416143 h 4267200"/>
              <a:gd name="connsiteX700" fmla="*/ 8309124 w 12192000"/>
              <a:gd name="connsiteY700" fmla="*/ 534021 h 4267200"/>
              <a:gd name="connsiteX701" fmla="*/ 8293154 w 12192000"/>
              <a:gd name="connsiteY701" fmla="*/ 672115 h 4267200"/>
              <a:gd name="connsiteX702" fmla="*/ 8279099 w 12192000"/>
              <a:gd name="connsiteY702" fmla="*/ 769176 h 4267200"/>
              <a:gd name="connsiteX703" fmla="*/ 8309186 w 12192000"/>
              <a:gd name="connsiteY703" fmla="*/ 1060039 h 4267200"/>
              <a:gd name="connsiteX704" fmla="*/ 8410512 w 12192000"/>
              <a:gd name="connsiteY704" fmla="*/ 1511108 h 4267200"/>
              <a:gd name="connsiteX705" fmla="*/ 8351657 w 12192000"/>
              <a:gd name="connsiteY705" fmla="*/ 521768 h 4267200"/>
              <a:gd name="connsiteX706" fmla="*/ 8295299 w 12192000"/>
              <a:gd name="connsiteY706" fmla="*/ 416143 h 4267200"/>
              <a:gd name="connsiteX707" fmla="*/ 8266483 w 12192000"/>
              <a:gd name="connsiteY707" fmla="*/ 414244 h 4267200"/>
              <a:gd name="connsiteX708" fmla="*/ 8343425 w 12192000"/>
              <a:gd name="connsiteY708" fmla="*/ 1357811 h 4267200"/>
              <a:gd name="connsiteX709" fmla="*/ 8282114 w 12192000"/>
              <a:gd name="connsiteY709" fmla="*/ 1064671 h 4267200"/>
              <a:gd name="connsiteX710" fmla="*/ 8251298 w 12192000"/>
              <a:gd name="connsiteY710" fmla="*/ 766414 h 4267200"/>
              <a:gd name="connsiteX711" fmla="*/ 8265729 w 12192000"/>
              <a:gd name="connsiteY711" fmla="*/ 666939 h 4267200"/>
              <a:gd name="connsiteX712" fmla="*/ 8281494 w 12192000"/>
              <a:gd name="connsiteY712" fmla="*/ 533909 h 4267200"/>
              <a:gd name="connsiteX713" fmla="*/ 8266483 w 12192000"/>
              <a:gd name="connsiteY713" fmla="*/ 414244 h 4267200"/>
              <a:gd name="connsiteX714" fmla="*/ 8140802 w 12192000"/>
              <a:gd name="connsiteY714" fmla="*/ 388720 h 4267200"/>
              <a:gd name="connsiteX715" fmla="*/ 7860379 w 12192000"/>
              <a:gd name="connsiteY715" fmla="*/ 596411 h 4267200"/>
              <a:gd name="connsiteX716" fmla="*/ 7737688 w 12192000"/>
              <a:gd name="connsiteY716" fmla="*/ 790400 h 4267200"/>
              <a:gd name="connsiteX717" fmla="*/ 7726885 w 12192000"/>
              <a:gd name="connsiteY717" fmla="*/ 812869 h 4267200"/>
              <a:gd name="connsiteX718" fmla="*/ 7840490 w 12192000"/>
              <a:gd name="connsiteY718" fmla="*/ 676832 h 4267200"/>
              <a:gd name="connsiteX719" fmla="*/ 8140802 w 12192000"/>
              <a:gd name="connsiteY719" fmla="*/ 388720 h 4267200"/>
              <a:gd name="connsiteX720" fmla="*/ 3744487 w 12192000"/>
              <a:gd name="connsiteY720" fmla="*/ 383136 h 4267200"/>
              <a:gd name="connsiteX721" fmla="*/ 3970213 w 12192000"/>
              <a:gd name="connsiteY721" fmla="*/ 995559 h 4267200"/>
              <a:gd name="connsiteX722" fmla="*/ 3744487 w 12192000"/>
              <a:gd name="connsiteY722" fmla="*/ 383136 h 4267200"/>
              <a:gd name="connsiteX723" fmla="*/ 3624562 w 12192000"/>
              <a:gd name="connsiteY723" fmla="*/ 367041 h 4267200"/>
              <a:gd name="connsiteX724" fmla="*/ 3489712 w 12192000"/>
              <a:gd name="connsiteY724" fmla="*/ 485386 h 4267200"/>
              <a:gd name="connsiteX725" fmla="*/ 3182994 w 12192000"/>
              <a:gd name="connsiteY725" fmla="*/ 828265 h 4267200"/>
              <a:gd name="connsiteX726" fmla="*/ 2892114 w 12192000"/>
              <a:gd name="connsiteY726" fmla="*/ 1172635 h 4267200"/>
              <a:gd name="connsiteX727" fmla="*/ 3021459 w 12192000"/>
              <a:gd name="connsiteY727" fmla="*/ 1035385 h 4267200"/>
              <a:gd name="connsiteX728" fmla="*/ 3153873 w 12192000"/>
              <a:gd name="connsiteY728" fmla="*/ 898971 h 4267200"/>
              <a:gd name="connsiteX729" fmla="*/ 3276511 w 12192000"/>
              <a:gd name="connsiteY729" fmla="*/ 786423 h 4267200"/>
              <a:gd name="connsiteX730" fmla="*/ 3584154 w 12192000"/>
              <a:gd name="connsiteY730" fmla="*/ 448218 h 4267200"/>
              <a:gd name="connsiteX731" fmla="*/ 3624562 w 12192000"/>
              <a:gd name="connsiteY731" fmla="*/ 367041 h 4267200"/>
              <a:gd name="connsiteX732" fmla="*/ 3766672 w 12192000"/>
              <a:gd name="connsiteY732" fmla="*/ 359429 h 4267200"/>
              <a:gd name="connsiteX733" fmla="*/ 3996338 w 12192000"/>
              <a:gd name="connsiteY733" fmla="*/ 968237 h 4267200"/>
              <a:gd name="connsiteX734" fmla="*/ 3766672 w 12192000"/>
              <a:gd name="connsiteY734" fmla="*/ 359429 h 4267200"/>
              <a:gd name="connsiteX735" fmla="*/ 5805386 w 12192000"/>
              <a:gd name="connsiteY735" fmla="*/ 239240 h 4267200"/>
              <a:gd name="connsiteX736" fmla="*/ 5736947 w 12192000"/>
              <a:gd name="connsiteY736" fmla="*/ 261367 h 4267200"/>
              <a:gd name="connsiteX737" fmla="*/ 5427012 w 12192000"/>
              <a:gd name="connsiteY737" fmla="*/ 311272 h 4267200"/>
              <a:gd name="connsiteX738" fmla="*/ 5147818 w 12192000"/>
              <a:gd name="connsiteY738" fmla="*/ 322112 h 4267200"/>
              <a:gd name="connsiteX739" fmla="*/ 5060854 w 12192000"/>
              <a:gd name="connsiteY739" fmla="*/ 311882 h 4267200"/>
              <a:gd name="connsiteX740" fmla="*/ 4945989 w 12192000"/>
              <a:gd name="connsiteY740" fmla="*/ 300516 h 4267200"/>
              <a:gd name="connsiteX741" fmla="*/ 5410479 w 12192000"/>
              <a:gd name="connsiteY741" fmla="*/ 348434 h 4267200"/>
              <a:gd name="connsiteX742" fmla="*/ 5805386 w 12192000"/>
              <a:gd name="connsiteY742" fmla="*/ 239240 h 4267200"/>
              <a:gd name="connsiteX743" fmla="*/ 5905192 w 12192000"/>
              <a:gd name="connsiteY743" fmla="*/ 163079 h 4267200"/>
              <a:gd name="connsiteX744" fmla="*/ 5865655 w 12192000"/>
              <a:gd name="connsiteY744" fmla="*/ 171901 h 4267200"/>
              <a:gd name="connsiteX745" fmla="*/ 5259740 w 12192000"/>
              <a:gd name="connsiteY745" fmla="*/ 257013 h 4267200"/>
              <a:gd name="connsiteX746" fmla="*/ 5208466 w 12192000"/>
              <a:gd name="connsiteY746" fmla="*/ 257550 h 4267200"/>
              <a:gd name="connsiteX747" fmla="*/ 4980204 w 12192000"/>
              <a:gd name="connsiteY747" fmla="*/ 271903 h 4267200"/>
              <a:gd name="connsiteX748" fmla="*/ 5068068 w 12192000"/>
              <a:gd name="connsiteY748" fmla="*/ 282244 h 4267200"/>
              <a:gd name="connsiteX749" fmla="*/ 5153231 w 12192000"/>
              <a:gd name="connsiteY749" fmla="*/ 292240 h 4267200"/>
              <a:gd name="connsiteX750" fmla="*/ 5426491 w 12192000"/>
              <a:gd name="connsiteY750" fmla="*/ 281128 h 4267200"/>
              <a:gd name="connsiteX751" fmla="*/ 5731212 w 12192000"/>
              <a:gd name="connsiteY751" fmla="*/ 231951 h 4267200"/>
              <a:gd name="connsiteX752" fmla="*/ 5905192 w 12192000"/>
              <a:gd name="connsiteY752" fmla="*/ 163079 h 4267200"/>
              <a:gd name="connsiteX753" fmla="*/ 5944437 w 12192000"/>
              <a:gd name="connsiteY753" fmla="*/ 113829 h 4267200"/>
              <a:gd name="connsiteX754" fmla="*/ 5825032 w 12192000"/>
              <a:gd name="connsiteY754" fmla="*/ 146405 h 4267200"/>
              <a:gd name="connsiteX755" fmla="*/ 4955599 w 12192000"/>
              <a:gd name="connsiteY755" fmla="*/ 247008 h 4267200"/>
              <a:gd name="connsiteX756" fmla="*/ 5210104 w 12192000"/>
              <a:gd name="connsiteY756" fmla="*/ 228123 h 4267200"/>
              <a:gd name="connsiteX757" fmla="*/ 5261015 w 12192000"/>
              <a:gd name="connsiteY757" fmla="*/ 227087 h 4267200"/>
              <a:gd name="connsiteX758" fmla="*/ 5861181 w 12192000"/>
              <a:gd name="connsiteY758" fmla="*/ 143093 h 4267200"/>
              <a:gd name="connsiteX759" fmla="*/ 5961252 w 12192000"/>
              <a:gd name="connsiteY759" fmla="*/ 114820 h 4267200"/>
              <a:gd name="connsiteX760" fmla="*/ 5944437 w 12192000"/>
              <a:gd name="connsiteY760" fmla="*/ 113829 h 4267200"/>
              <a:gd name="connsiteX761" fmla="*/ 9095810 w 12192000"/>
              <a:gd name="connsiteY761" fmla="*/ 0 h 4267200"/>
              <a:gd name="connsiteX762" fmla="*/ 9215999 w 12192000"/>
              <a:gd name="connsiteY762" fmla="*/ 0 h 4267200"/>
              <a:gd name="connsiteX763" fmla="*/ 9250991 w 12192000"/>
              <a:gd name="connsiteY763" fmla="*/ 17650 h 4267200"/>
              <a:gd name="connsiteX764" fmla="*/ 9551793 w 12192000"/>
              <a:gd name="connsiteY764" fmla="*/ 69947 h 4267200"/>
              <a:gd name="connsiteX765" fmla="*/ 10211701 w 12192000"/>
              <a:gd name="connsiteY765" fmla="*/ 15192 h 4267200"/>
              <a:gd name="connsiteX766" fmla="*/ 9665014 w 12192000"/>
              <a:gd name="connsiteY766" fmla="*/ 41266 h 4267200"/>
              <a:gd name="connsiteX767" fmla="*/ 9382567 w 12192000"/>
              <a:gd name="connsiteY767" fmla="*/ 18583 h 4267200"/>
              <a:gd name="connsiteX768" fmla="*/ 9283159 w 12192000"/>
              <a:gd name="connsiteY768" fmla="*/ 0 h 4267200"/>
              <a:gd name="connsiteX769" fmla="*/ 9469266 w 12192000"/>
              <a:gd name="connsiteY769" fmla="*/ 0 h 4267200"/>
              <a:gd name="connsiteX770" fmla="*/ 9504117 w 12192000"/>
              <a:gd name="connsiteY770" fmla="*/ 4274 h 4267200"/>
              <a:gd name="connsiteX771" fmla="*/ 9667223 w 12192000"/>
              <a:gd name="connsiteY771" fmla="*/ 13232 h 4267200"/>
              <a:gd name="connsiteX772" fmla="*/ 9887703 w 12192000"/>
              <a:gd name="connsiteY772" fmla="*/ 12601 h 4267200"/>
              <a:gd name="connsiteX773" fmla="*/ 10088930 w 12192000"/>
              <a:gd name="connsiteY773" fmla="*/ 0 h 4267200"/>
              <a:gd name="connsiteX774" fmla="*/ 10544171 w 12192000"/>
              <a:gd name="connsiteY774" fmla="*/ 0 h 4267200"/>
              <a:gd name="connsiteX775" fmla="*/ 10392396 w 12192000"/>
              <a:gd name="connsiteY775" fmla="*/ 36772 h 4267200"/>
              <a:gd name="connsiteX776" fmla="*/ 9413803 w 12192000"/>
              <a:gd name="connsiteY776" fmla="*/ 131277 h 4267200"/>
              <a:gd name="connsiteX777" fmla="*/ 9174626 w 12192000"/>
              <a:gd name="connsiteY777" fmla="*/ 44983 h 4267200"/>
              <a:gd name="connsiteX778" fmla="*/ 8474998 w 12192000"/>
              <a:gd name="connsiteY778" fmla="*/ 0 h 4267200"/>
              <a:gd name="connsiteX779" fmla="*/ 8573502 w 12192000"/>
              <a:gd name="connsiteY779" fmla="*/ 0 h 4267200"/>
              <a:gd name="connsiteX780" fmla="*/ 8659539 w 12192000"/>
              <a:gd name="connsiteY780" fmla="*/ 117664 h 4267200"/>
              <a:gd name="connsiteX781" fmla="*/ 9248507 w 12192000"/>
              <a:gd name="connsiteY781" fmla="*/ 743734 h 4267200"/>
              <a:gd name="connsiteX782" fmla="*/ 9309457 w 12192000"/>
              <a:gd name="connsiteY782" fmla="*/ 795932 h 4267200"/>
              <a:gd name="connsiteX783" fmla="*/ 9785496 w 12192000"/>
              <a:gd name="connsiteY783" fmla="*/ 530713 h 4267200"/>
              <a:gd name="connsiteX784" fmla="*/ 10482828 w 12192000"/>
              <a:gd name="connsiteY784" fmla="*/ 399738 h 4267200"/>
              <a:gd name="connsiteX785" fmla="*/ 10468382 w 12192000"/>
              <a:gd name="connsiteY785" fmla="*/ 461219 h 4267200"/>
              <a:gd name="connsiteX786" fmla="*/ 9430790 w 12192000"/>
              <a:gd name="connsiteY786" fmla="*/ 895589 h 4267200"/>
              <a:gd name="connsiteX787" fmla="*/ 10019780 w 12192000"/>
              <a:gd name="connsiteY787" fmla="*/ 1298815 h 4267200"/>
              <a:gd name="connsiteX788" fmla="*/ 10372218 w 12192000"/>
              <a:gd name="connsiteY788" fmla="*/ 1146081 h 4267200"/>
              <a:gd name="connsiteX789" fmla="*/ 10896429 w 12192000"/>
              <a:gd name="connsiteY789" fmla="*/ 310883 h 4267200"/>
              <a:gd name="connsiteX790" fmla="*/ 10919735 w 12192000"/>
              <a:gd name="connsiteY790" fmla="*/ 318176 h 4267200"/>
              <a:gd name="connsiteX791" fmla="*/ 10637064 w 12192000"/>
              <a:gd name="connsiteY791" fmla="*/ 935661 h 4267200"/>
              <a:gd name="connsiteX792" fmla="*/ 10516995 w 12192000"/>
              <a:gd name="connsiteY792" fmla="*/ 1070245 h 4267200"/>
              <a:gd name="connsiteX793" fmla="*/ 10868835 w 12192000"/>
              <a:gd name="connsiteY793" fmla="*/ 815534 h 4267200"/>
              <a:gd name="connsiteX794" fmla="*/ 11704547 w 12192000"/>
              <a:gd name="connsiteY794" fmla="*/ 465665 h 4267200"/>
              <a:gd name="connsiteX795" fmla="*/ 12033562 w 12192000"/>
              <a:gd name="connsiteY795" fmla="*/ 350012 h 4267200"/>
              <a:gd name="connsiteX796" fmla="*/ 12025537 w 12192000"/>
              <a:gd name="connsiteY796" fmla="*/ 382666 h 4267200"/>
              <a:gd name="connsiteX797" fmla="*/ 11088649 w 12192000"/>
              <a:gd name="connsiteY797" fmla="*/ 1056676 h 4267200"/>
              <a:gd name="connsiteX798" fmla="*/ 10561600 w 12192000"/>
              <a:gd name="connsiteY798" fmla="*/ 1229477 h 4267200"/>
              <a:gd name="connsiteX799" fmla="*/ 10280797 w 12192000"/>
              <a:gd name="connsiteY799" fmla="*/ 1263181 h 4267200"/>
              <a:gd name="connsiteX800" fmla="*/ 10083376 w 12192000"/>
              <a:gd name="connsiteY800" fmla="*/ 1334114 h 4267200"/>
              <a:gd name="connsiteX801" fmla="*/ 10832582 w 12192000"/>
              <a:gd name="connsiteY801" fmla="*/ 1687356 h 4267200"/>
              <a:gd name="connsiteX802" fmla="*/ 10839263 w 12192000"/>
              <a:gd name="connsiteY802" fmla="*/ 1683743 h 4267200"/>
              <a:gd name="connsiteX803" fmla="*/ 11350910 w 12192000"/>
              <a:gd name="connsiteY803" fmla="*/ 1443899 h 4267200"/>
              <a:gd name="connsiteX804" fmla="*/ 11360346 w 12192000"/>
              <a:gd name="connsiteY804" fmla="*/ 1429225 h 4267200"/>
              <a:gd name="connsiteX805" fmla="*/ 12167580 w 12192000"/>
              <a:gd name="connsiteY805" fmla="*/ 789523 h 4267200"/>
              <a:gd name="connsiteX806" fmla="*/ 12192000 w 12192000"/>
              <a:gd name="connsiteY806" fmla="*/ 769876 h 4267200"/>
              <a:gd name="connsiteX807" fmla="*/ 12192000 w 12192000"/>
              <a:gd name="connsiteY807" fmla="*/ 802845 h 4267200"/>
              <a:gd name="connsiteX808" fmla="*/ 12173558 w 12192000"/>
              <a:gd name="connsiteY808" fmla="*/ 821317 h 4267200"/>
              <a:gd name="connsiteX809" fmla="*/ 12117398 w 12192000"/>
              <a:gd name="connsiteY809" fmla="*/ 877374 h 4267200"/>
              <a:gd name="connsiteX810" fmla="*/ 11472926 w 12192000"/>
              <a:gd name="connsiteY810" fmla="*/ 1344259 h 4267200"/>
              <a:gd name="connsiteX811" fmla="*/ 11666978 w 12192000"/>
              <a:gd name="connsiteY811" fmla="*/ 1215889 h 4267200"/>
              <a:gd name="connsiteX812" fmla="*/ 11707200 w 12192000"/>
              <a:gd name="connsiteY812" fmla="*/ 1192361 h 4267200"/>
              <a:gd name="connsiteX813" fmla="*/ 12144637 w 12192000"/>
              <a:gd name="connsiteY813" fmla="*/ 858646 h 4267200"/>
              <a:gd name="connsiteX814" fmla="*/ 12192000 w 12192000"/>
              <a:gd name="connsiteY814" fmla="*/ 810414 h 4267200"/>
              <a:gd name="connsiteX815" fmla="*/ 12192000 w 12192000"/>
              <a:gd name="connsiteY815" fmla="*/ 916439 h 4267200"/>
              <a:gd name="connsiteX816" fmla="*/ 12150630 w 12192000"/>
              <a:gd name="connsiteY816" fmla="*/ 982925 h 4267200"/>
              <a:gd name="connsiteX817" fmla="*/ 11389484 w 12192000"/>
              <a:gd name="connsiteY817" fmla="*/ 1469889 h 4267200"/>
              <a:gd name="connsiteX818" fmla="*/ 10923736 w 12192000"/>
              <a:gd name="connsiteY818" fmla="*/ 1721439 h 4267200"/>
              <a:gd name="connsiteX819" fmla="*/ 11091913 w 12192000"/>
              <a:gd name="connsiteY819" fmla="*/ 1780406 h 4267200"/>
              <a:gd name="connsiteX820" fmla="*/ 11771238 w 12192000"/>
              <a:gd name="connsiteY820" fmla="*/ 1944400 h 4267200"/>
              <a:gd name="connsiteX821" fmla="*/ 11783166 w 12192000"/>
              <a:gd name="connsiteY821" fmla="*/ 1931422 h 4267200"/>
              <a:gd name="connsiteX822" fmla="*/ 12131988 w 12192000"/>
              <a:gd name="connsiteY822" fmla="*/ 1574357 h 4267200"/>
              <a:gd name="connsiteX823" fmla="*/ 12192000 w 12192000"/>
              <a:gd name="connsiteY823" fmla="*/ 1537429 h 4267200"/>
              <a:gd name="connsiteX824" fmla="*/ 12192000 w 12192000"/>
              <a:gd name="connsiteY824" fmla="*/ 1589108 h 4267200"/>
              <a:gd name="connsiteX825" fmla="*/ 12112105 w 12192000"/>
              <a:gd name="connsiteY825" fmla="*/ 1640352 h 4267200"/>
              <a:gd name="connsiteX826" fmla="*/ 11849203 w 12192000"/>
              <a:gd name="connsiteY826" fmla="*/ 1900149 h 4267200"/>
              <a:gd name="connsiteX827" fmla="*/ 11946326 w 12192000"/>
              <a:gd name="connsiteY827" fmla="*/ 1822808 h 4267200"/>
              <a:gd name="connsiteX828" fmla="*/ 12055863 w 12192000"/>
              <a:gd name="connsiteY828" fmla="*/ 1735914 h 4267200"/>
              <a:gd name="connsiteX829" fmla="*/ 12150816 w 12192000"/>
              <a:gd name="connsiteY829" fmla="*/ 1678902 h 4267200"/>
              <a:gd name="connsiteX830" fmla="*/ 12192000 w 12192000"/>
              <a:gd name="connsiteY830" fmla="*/ 1655121 h 4267200"/>
              <a:gd name="connsiteX831" fmla="*/ 12192000 w 12192000"/>
              <a:gd name="connsiteY831" fmla="*/ 1686869 h 4267200"/>
              <a:gd name="connsiteX832" fmla="*/ 12163772 w 12192000"/>
              <a:gd name="connsiteY832" fmla="*/ 1703058 h 4267200"/>
              <a:gd name="connsiteX833" fmla="*/ 12070597 w 12192000"/>
              <a:gd name="connsiteY833" fmla="*/ 1758893 h 4267200"/>
              <a:gd name="connsiteX834" fmla="*/ 11963621 w 12192000"/>
              <a:gd name="connsiteY834" fmla="*/ 1844299 h 4267200"/>
              <a:gd name="connsiteX835" fmla="*/ 11886604 w 12192000"/>
              <a:gd name="connsiteY835" fmla="*/ 1907617 h 4267200"/>
              <a:gd name="connsiteX836" fmla="*/ 12153575 w 12192000"/>
              <a:gd name="connsiteY836" fmla="*/ 1786372 h 4267200"/>
              <a:gd name="connsiteX837" fmla="*/ 12192000 w 12192000"/>
              <a:gd name="connsiteY837" fmla="*/ 1759693 h 4267200"/>
              <a:gd name="connsiteX838" fmla="*/ 12192000 w 12192000"/>
              <a:gd name="connsiteY838" fmla="*/ 1809459 h 4267200"/>
              <a:gd name="connsiteX839" fmla="*/ 12121362 w 12192000"/>
              <a:gd name="connsiteY839" fmla="*/ 1857561 h 4267200"/>
              <a:gd name="connsiteX840" fmla="*/ 11895949 w 12192000"/>
              <a:gd name="connsiteY840" fmla="*/ 1963079 h 4267200"/>
              <a:gd name="connsiteX841" fmla="*/ 12192000 w 12192000"/>
              <a:gd name="connsiteY841" fmla="*/ 1990579 h 4267200"/>
              <a:gd name="connsiteX842" fmla="*/ 12192000 w 12192000"/>
              <a:gd name="connsiteY842" fmla="*/ 2065582 h 4267200"/>
              <a:gd name="connsiteX843" fmla="*/ 12153918 w 12192000"/>
              <a:gd name="connsiteY843" fmla="*/ 2063926 h 4267200"/>
              <a:gd name="connsiteX844" fmla="*/ 12192000 w 12192000"/>
              <a:gd name="connsiteY844" fmla="*/ 2085104 h 4267200"/>
              <a:gd name="connsiteX845" fmla="*/ 12192000 w 12192000"/>
              <a:gd name="connsiteY845" fmla="*/ 2178471 h 4267200"/>
              <a:gd name="connsiteX846" fmla="*/ 12085355 w 12192000"/>
              <a:gd name="connsiteY846" fmla="*/ 2122457 h 4267200"/>
              <a:gd name="connsiteX847" fmla="*/ 12192000 w 12192000"/>
              <a:gd name="connsiteY847" fmla="*/ 2196158 h 4267200"/>
              <a:gd name="connsiteX848" fmla="*/ 12192000 w 12192000"/>
              <a:gd name="connsiteY848" fmla="*/ 2230374 h 4267200"/>
              <a:gd name="connsiteX849" fmla="*/ 12041237 w 12192000"/>
              <a:gd name="connsiteY849" fmla="*/ 2126309 h 4267200"/>
              <a:gd name="connsiteX850" fmla="*/ 12174450 w 12192000"/>
              <a:gd name="connsiteY850" fmla="*/ 2262541 h 4267200"/>
              <a:gd name="connsiteX851" fmla="*/ 12192000 w 12192000"/>
              <a:gd name="connsiteY851" fmla="*/ 2275857 h 4267200"/>
              <a:gd name="connsiteX852" fmla="*/ 12192000 w 12192000"/>
              <a:gd name="connsiteY852" fmla="*/ 2377131 h 4267200"/>
              <a:gd name="connsiteX853" fmla="*/ 12155801 w 12192000"/>
              <a:gd name="connsiteY853" fmla="*/ 2349925 h 4267200"/>
              <a:gd name="connsiteX854" fmla="*/ 11930164 w 12192000"/>
              <a:gd name="connsiteY854" fmla="*/ 2041945 h 4267200"/>
              <a:gd name="connsiteX855" fmla="*/ 11561767 w 12192000"/>
              <a:gd name="connsiteY855" fmla="*/ 1984479 h 4267200"/>
              <a:gd name="connsiteX856" fmla="*/ 11987997 w 12192000"/>
              <a:gd name="connsiteY856" fmla="*/ 3153822 h 4267200"/>
              <a:gd name="connsiteX857" fmla="*/ 11926558 w 12192000"/>
              <a:gd name="connsiteY857" fmla="*/ 3203134 h 4267200"/>
              <a:gd name="connsiteX858" fmla="*/ 11440430 w 12192000"/>
              <a:gd name="connsiteY858" fmla="*/ 1973028 h 4267200"/>
              <a:gd name="connsiteX859" fmla="*/ 11446754 w 12192000"/>
              <a:gd name="connsiteY859" fmla="*/ 1959605 h 4267200"/>
              <a:gd name="connsiteX860" fmla="*/ 11050651 w 12192000"/>
              <a:gd name="connsiteY860" fmla="*/ 1850495 h 4267200"/>
              <a:gd name="connsiteX861" fmla="*/ 10389960 w 12192000"/>
              <a:gd name="connsiteY861" fmla="*/ 1586232 h 4267200"/>
              <a:gd name="connsiteX862" fmla="*/ 10500699 w 12192000"/>
              <a:gd name="connsiteY862" fmla="*/ 1913175 h 4267200"/>
              <a:gd name="connsiteX863" fmla="*/ 10507814 w 12192000"/>
              <a:gd name="connsiteY863" fmla="*/ 1920694 h 4267200"/>
              <a:gd name="connsiteX864" fmla="*/ 10518908 w 12192000"/>
              <a:gd name="connsiteY864" fmla="*/ 1911226 h 4267200"/>
              <a:gd name="connsiteX865" fmla="*/ 11258935 w 12192000"/>
              <a:gd name="connsiteY865" fmla="*/ 2442781 h 4267200"/>
              <a:gd name="connsiteX866" fmla="*/ 11211663 w 12192000"/>
              <a:gd name="connsiteY866" fmla="*/ 2510325 h 4267200"/>
              <a:gd name="connsiteX867" fmla="*/ 10571295 w 12192000"/>
              <a:gd name="connsiteY867" fmla="*/ 2105302 h 4267200"/>
              <a:gd name="connsiteX868" fmla="*/ 10435737 w 12192000"/>
              <a:gd name="connsiteY868" fmla="*/ 2805672 h 4267200"/>
              <a:gd name="connsiteX869" fmla="*/ 10206831 w 12192000"/>
              <a:gd name="connsiteY869" fmla="*/ 3151701 h 4267200"/>
              <a:gd name="connsiteX870" fmla="*/ 10196482 w 12192000"/>
              <a:gd name="connsiteY870" fmla="*/ 3135084 h 4267200"/>
              <a:gd name="connsiteX871" fmla="*/ 10381882 w 12192000"/>
              <a:gd name="connsiteY871" fmla="*/ 2155807 h 4267200"/>
              <a:gd name="connsiteX872" fmla="*/ 10439260 w 12192000"/>
              <a:gd name="connsiteY872" fmla="*/ 1962486 h 4267200"/>
              <a:gd name="connsiteX873" fmla="*/ 10439409 w 12192000"/>
              <a:gd name="connsiteY873" fmla="*/ 1960615 h 4267200"/>
              <a:gd name="connsiteX874" fmla="*/ 10439915 w 12192000"/>
              <a:gd name="connsiteY874" fmla="*/ 1951821 h 4267200"/>
              <a:gd name="connsiteX875" fmla="*/ 10314241 w 12192000"/>
              <a:gd name="connsiteY875" fmla="*/ 1556749 h 4267200"/>
              <a:gd name="connsiteX876" fmla="*/ 10315061 w 12192000"/>
              <a:gd name="connsiteY876" fmla="*/ 1548729 h 4267200"/>
              <a:gd name="connsiteX877" fmla="*/ 9526158 w 12192000"/>
              <a:gd name="connsiteY877" fmla="*/ 1071804 h 4267200"/>
              <a:gd name="connsiteX878" fmla="*/ 9758689 w 12192000"/>
              <a:gd name="connsiteY878" fmla="*/ 1585512 h 4267200"/>
              <a:gd name="connsiteX879" fmla="*/ 9941392 w 12192000"/>
              <a:gd name="connsiteY879" fmla="*/ 2432858 h 4267200"/>
              <a:gd name="connsiteX880" fmla="*/ 9887724 w 12192000"/>
              <a:gd name="connsiteY880" fmla="*/ 2495762 h 4267200"/>
              <a:gd name="connsiteX881" fmla="*/ 9587446 w 12192000"/>
              <a:gd name="connsiteY881" fmla="*/ 1872898 h 4267200"/>
              <a:gd name="connsiteX882" fmla="*/ 9462810 w 12192000"/>
              <a:gd name="connsiteY882" fmla="*/ 1288346 h 4267200"/>
              <a:gd name="connsiteX883" fmla="*/ 9318575 w 12192000"/>
              <a:gd name="connsiteY883" fmla="*/ 1540820 h 4267200"/>
              <a:gd name="connsiteX884" fmla="*/ 9191090 w 12192000"/>
              <a:gd name="connsiteY884" fmla="*/ 1688355 h 4267200"/>
              <a:gd name="connsiteX885" fmla="*/ 9177757 w 12192000"/>
              <a:gd name="connsiteY885" fmla="*/ 1683354 h 4267200"/>
              <a:gd name="connsiteX886" fmla="*/ 9274865 w 12192000"/>
              <a:gd name="connsiteY886" fmla="*/ 1336896 h 4267200"/>
              <a:gd name="connsiteX887" fmla="*/ 9478649 w 12192000"/>
              <a:gd name="connsiteY887" fmla="*/ 1173376 h 4267200"/>
              <a:gd name="connsiteX888" fmla="*/ 9482281 w 12192000"/>
              <a:gd name="connsiteY888" fmla="*/ 1167830 h 4267200"/>
              <a:gd name="connsiteX889" fmla="*/ 9438637 w 12192000"/>
              <a:gd name="connsiteY889" fmla="*/ 1015438 h 4267200"/>
              <a:gd name="connsiteX890" fmla="*/ 9439458 w 12192000"/>
              <a:gd name="connsiteY890" fmla="*/ 1007420 h 4267200"/>
              <a:gd name="connsiteX891" fmla="*/ 9197105 w 12192000"/>
              <a:gd name="connsiteY891" fmla="*/ 808882 h 4267200"/>
              <a:gd name="connsiteX892" fmla="*/ 8973607 w 12192000"/>
              <a:gd name="connsiteY892" fmla="*/ 597733 h 4267200"/>
              <a:gd name="connsiteX893" fmla="*/ 8967512 w 12192000"/>
              <a:gd name="connsiteY893" fmla="*/ 1795211 h 4267200"/>
              <a:gd name="connsiteX894" fmla="*/ 8912526 w 12192000"/>
              <a:gd name="connsiteY894" fmla="*/ 1841464 h 4267200"/>
              <a:gd name="connsiteX895" fmla="*/ 8893391 w 12192000"/>
              <a:gd name="connsiteY895" fmla="*/ 572788 h 4267200"/>
              <a:gd name="connsiteX896" fmla="*/ 8902990 w 12192000"/>
              <a:gd name="connsiteY896" fmla="*/ 560750 h 4267200"/>
              <a:gd name="connsiteX897" fmla="*/ 8919102 w 12192000"/>
              <a:gd name="connsiteY897" fmla="*/ 542471 h 4267200"/>
              <a:gd name="connsiteX898" fmla="*/ 8661728 w 12192000"/>
              <a:gd name="connsiteY898" fmla="*/ 250903 h 4267200"/>
              <a:gd name="connsiteX899" fmla="*/ 8357758 w 12192000"/>
              <a:gd name="connsiteY899" fmla="*/ 0 h 4267200"/>
              <a:gd name="connsiteX900" fmla="*/ 8405492 w 12192000"/>
              <a:gd name="connsiteY900" fmla="*/ 0 h 4267200"/>
              <a:gd name="connsiteX901" fmla="*/ 8392083 w 12192000"/>
              <a:gd name="connsiteY901" fmla="*/ 30495 h 4267200"/>
              <a:gd name="connsiteX902" fmla="*/ 8339888 w 12192000"/>
              <a:gd name="connsiteY902" fmla="*/ 306259 h 4267200"/>
              <a:gd name="connsiteX903" fmla="*/ 8473847 w 12192000"/>
              <a:gd name="connsiteY903" fmla="*/ 727373 h 4267200"/>
              <a:gd name="connsiteX904" fmla="*/ 8454081 w 12192000"/>
              <a:gd name="connsiteY904" fmla="*/ 1611960 h 4267200"/>
              <a:gd name="connsiteX905" fmla="*/ 8396000 w 12192000"/>
              <a:gd name="connsiteY905" fmla="*/ 1663986 h 4267200"/>
              <a:gd name="connsiteX906" fmla="*/ 8238881 w 12192000"/>
              <a:gd name="connsiteY906" fmla="*/ 368438 h 4267200"/>
              <a:gd name="connsiteX907" fmla="*/ 7668140 w 12192000"/>
              <a:gd name="connsiteY907" fmla="*/ 942511 h 4267200"/>
              <a:gd name="connsiteX908" fmla="*/ 7637853 w 12192000"/>
              <a:gd name="connsiteY908" fmla="*/ 942567 h 4267200"/>
              <a:gd name="connsiteX909" fmla="*/ 7909649 w 12192000"/>
              <a:gd name="connsiteY909" fmla="*/ 489150 h 4267200"/>
              <a:gd name="connsiteX910" fmla="*/ 8256182 w 12192000"/>
              <a:gd name="connsiteY910" fmla="*/ 301724 h 4267200"/>
              <a:gd name="connsiteX911" fmla="*/ 8255912 w 12192000"/>
              <a:gd name="connsiteY911" fmla="*/ 276498 h 4267200"/>
              <a:gd name="connsiteX912" fmla="*/ 8315225 w 12192000"/>
              <a:gd name="connsiteY912" fmla="*/ 89075 h 4267200"/>
              <a:gd name="connsiteX913" fmla="*/ 7497388 w 12192000"/>
              <a:gd name="connsiteY913" fmla="*/ 0 h 4267200"/>
              <a:gd name="connsiteX914" fmla="*/ 7560921 w 12192000"/>
              <a:gd name="connsiteY914" fmla="*/ 0 h 4267200"/>
              <a:gd name="connsiteX915" fmla="*/ 7546742 w 12192000"/>
              <a:gd name="connsiteY915" fmla="*/ 68966 h 4267200"/>
              <a:gd name="connsiteX916" fmla="*/ 7488853 w 12192000"/>
              <a:gd name="connsiteY916" fmla="*/ 535687 h 4267200"/>
              <a:gd name="connsiteX917" fmla="*/ 7529509 w 12192000"/>
              <a:gd name="connsiteY917" fmla="*/ 380358 h 4267200"/>
              <a:gd name="connsiteX918" fmla="*/ 7585939 w 12192000"/>
              <a:gd name="connsiteY918" fmla="*/ 184712 h 4267200"/>
              <a:gd name="connsiteX919" fmla="*/ 7621792 w 12192000"/>
              <a:gd name="connsiteY919" fmla="*/ 87864 h 4267200"/>
              <a:gd name="connsiteX920" fmla="*/ 7654204 w 12192000"/>
              <a:gd name="connsiteY920" fmla="*/ 0 h 4267200"/>
              <a:gd name="connsiteX921" fmla="*/ 7683986 w 12192000"/>
              <a:gd name="connsiteY921" fmla="*/ 0 h 4267200"/>
              <a:gd name="connsiteX922" fmla="*/ 7647914 w 12192000"/>
              <a:gd name="connsiteY922" fmla="*/ 97640 h 4267200"/>
              <a:gd name="connsiteX923" fmla="*/ 7612524 w 12192000"/>
              <a:gd name="connsiteY923" fmla="*/ 193392 h 4267200"/>
              <a:gd name="connsiteX924" fmla="*/ 7557013 w 12192000"/>
              <a:gd name="connsiteY924" fmla="*/ 386853 h 4267200"/>
              <a:gd name="connsiteX925" fmla="*/ 7517286 w 12192000"/>
              <a:gd name="connsiteY925" fmla="*/ 539999 h 4267200"/>
              <a:gd name="connsiteX926" fmla="*/ 7704204 w 12192000"/>
              <a:gd name="connsiteY926" fmla="*/ 152292 h 4267200"/>
              <a:gd name="connsiteX927" fmla="*/ 7756975 w 12192000"/>
              <a:gd name="connsiteY927" fmla="*/ 0 h 4267200"/>
              <a:gd name="connsiteX928" fmla="*/ 7837329 w 12192000"/>
              <a:gd name="connsiteY928" fmla="*/ 0 h 4267200"/>
              <a:gd name="connsiteX929" fmla="*/ 7821760 w 12192000"/>
              <a:gd name="connsiteY929" fmla="*/ 65656 h 4267200"/>
              <a:gd name="connsiteX930" fmla="*/ 7488925 w 12192000"/>
              <a:gd name="connsiteY930" fmla="*/ 763628 h 4267200"/>
              <a:gd name="connsiteX931" fmla="*/ 7419999 w 12192000"/>
              <a:gd name="connsiteY931" fmla="*/ 774360 h 4267200"/>
              <a:gd name="connsiteX932" fmla="*/ 7487820 w 12192000"/>
              <a:gd name="connsiteY932" fmla="*/ 37416 h 4267200"/>
              <a:gd name="connsiteX933" fmla="*/ 3882765 w 12192000"/>
              <a:gd name="connsiteY933" fmla="*/ 0 h 4267200"/>
              <a:gd name="connsiteX934" fmla="*/ 3995099 w 12192000"/>
              <a:gd name="connsiteY934" fmla="*/ 0 h 4267200"/>
              <a:gd name="connsiteX935" fmla="*/ 4163818 w 12192000"/>
              <a:gd name="connsiteY935" fmla="*/ 234104 h 4267200"/>
              <a:gd name="connsiteX936" fmla="*/ 4172099 w 12192000"/>
              <a:gd name="connsiteY936" fmla="*/ 234207 h 4267200"/>
              <a:gd name="connsiteX937" fmla="*/ 4784282 w 12192000"/>
              <a:gd name="connsiteY937" fmla="*/ 276561 h 4267200"/>
              <a:gd name="connsiteX938" fmla="*/ 4801687 w 12192000"/>
              <a:gd name="connsiteY938" fmla="*/ 267764 h 4267200"/>
              <a:gd name="connsiteX939" fmla="*/ 6082788 w 12192000"/>
              <a:gd name="connsiteY939" fmla="*/ 64119 h 4267200"/>
              <a:gd name="connsiteX940" fmla="*/ 6099442 w 12192000"/>
              <a:gd name="connsiteY940" fmla="*/ 82568 h 4267200"/>
              <a:gd name="connsiteX941" fmla="*/ 4804137 w 12192000"/>
              <a:gd name="connsiteY941" fmla="*/ 320931 h 4267200"/>
              <a:gd name="connsiteX942" fmla="*/ 4227047 w 12192000"/>
              <a:gd name="connsiteY942" fmla="*/ 313415 h 4267200"/>
              <a:gd name="connsiteX943" fmla="*/ 4346041 w 12192000"/>
              <a:gd name="connsiteY943" fmla="*/ 456086 h 4267200"/>
              <a:gd name="connsiteX944" fmla="*/ 4870967 w 12192000"/>
              <a:gd name="connsiteY944" fmla="*/ 963061 h 4267200"/>
              <a:gd name="connsiteX945" fmla="*/ 4889647 w 12192000"/>
              <a:gd name="connsiteY945" fmla="*/ 957147 h 4267200"/>
              <a:gd name="connsiteX946" fmla="*/ 5422504 w 12192000"/>
              <a:gd name="connsiteY946" fmla="*/ 805191 h 4267200"/>
              <a:gd name="connsiteX947" fmla="*/ 6087656 w 12192000"/>
              <a:gd name="connsiteY947" fmla="*/ 826703 h 4267200"/>
              <a:gd name="connsiteX948" fmla="*/ 6058717 w 12192000"/>
              <a:gd name="connsiteY948" fmla="*/ 865992 h 4267200"/>
              <a:gd name="connsiteX949" fmla="*/ 4974153 w 12192000"/>
              <a:gd name="connsiteY949" fmla="*/ 1045456 h 4267200"/>
              <a:gd name="connsiteX950" fmla="*/ 5627835 w 12192000"/>
              <a:gd name="connsiteY950" fmla="*/ 1472077 h 4267200"/>
              <a:gd name="connsiteX951" fmla="*/ 5629817 w 12192000"/>
              <a:gd name="connsiteY951" fmla="*/ 1471412 h 4267200"/>
              <a:gd name="connsiteX952" fmla="*/ 5634124 w 12192000"/>
              <a:gd name="connsiteY952" fmla="*/ 1470572 h 4267200"/>
              <a:gd name="connsiteX953" fmla="*/ 5755832 w 12192000"/>
              <a:gd name="connsiteY953" fmla="*/ 1383886 h 4267200"/>
              <a:gd name="connsiteX954" fmla="*/ 6014186 w 12192000"/>
              <a:gd name="connsiteY954" fmla="*/ 1279799 h 4267200"/>
              <a:gd name="connsiteX955" fmla="*/ 6901619 w 12192000"/>
              <a:gd name="connsiteY955" fmla="*/ 1047874 h 4267200"/>
              <a:gd name="connsiteX956" fmla="*/ 6931566 w 12192000"/>
              <a:gd name="connsiteY956" fmla="*/ 1062034 h 4267200"/>
              <a:gd name="connsiteX957" fmla="*/ 5790982 w 12192000"/>
              <a:gd name="connsiteY957" fmla="*/ 1561380 h 4267200"/>
              <a:gd name="connsiteX958" fmla="*/ 6188971 w 12192000"/>
              <a:gd name="connsiteY958" fmla="*/ 1755168 h 4267200"/>
              <a:gd name="connsiteX959" fmla="*/ 6202446 w 12192000"/>
              <a:gd name="connsiteY959" fmla="*/ 1752268 h 4267200"/>
              <a:gd name="connsiteX960" fmla="*/ 7179560 w 12192000"/>
              <a:gd name="connsiteY960" fmla="*/ 1467551 h 4267200"/>
              <a:gd name="connsiteX961" fmla="*/ 7158730 w 12192000"/>
              <a:gd name="connsiteY961" fmla="*/ 1507835 h 4267200"/>
              <a:gd name="connsiteX962" fmla="*/ 6326959 w 12192000"/>
              <a:gd name="connsiteY962" fmla="*/ 1817686 h 4267200"/>
              <a:gd name="connsiteX963" fmla="*/ 6537433 w 12192000"/>
              <a:gd name="connsiteY963" fmla="*/ 1907790 h 4267200"/>
              <a:gd name="connsiteX964" fmla="*/ 6550221 w 12192000"/>
              <a:gd name="connsiteY964" fmla="*/ 1910729 h 4267200"/>
              <a:gd name="connsiteX965" fmla="*/ 6964438 w 12192000"/>
              <a:gd name="connsiteY965" fmla="*/ 2209505 h 4267200"/>
              <a:gd name="connsiteX966" fmla="*/ 7367862 w 12192000"/>
              <a:gd name="connsiteY966" fmla="*/ 2806833 h 4267200"/>
              <a:gd name="connsiteX967" fmla="*/ 7364329 w 12192000"/>
              <a:gd name="connsiteY967" fmla="*/ 2826907 h 4267200"/>
              <a:gd name="connsiteX968" fmla="*/ 7290545 w 12192000"/>
              <a:gd name="connsiteY968" fmla="*/ 2850663 h 4267200"/>
              <a:gd name="connsiteX969" fmla="*/ 6472036 w 12192000"/>
              <a:gd name="connsiteY969" fmla="*/ 1959003 h 4267200"/>
              <a:gd name="connsiteX970" fmla="*/ 5792897 w 12192000"/>
              <a:gd name="connsiteY970" fmla="*/ 1647747 h 4267200"/>
              <a:gd name="connsiteX971" fmla="*/ 5842751 w 12192000"/>
              <a:gd name="connsiteY971" fmla="*/ 1816112 h 4267200"/>
              <a:gd name="connsiteX972" fmla="*/ 5847424 w 12192000"/>
              <a:gd name="connsiteY972" fmla="*/ 1815776 h 4267200"/>
              <a:gd name="connsiteX973" fmla="*/ 6399821 w 12192000"/>
              <a:gd name="connsiteY973" fmla="*/ 2344799 h 4267200"/>
              <a:gd name="connsiteX974" fmla="*/ 6323232 w 12192000"/>
              <a:gd name="connsiteY974" fmla="*/ 2389634 h 4267200"/>
              <a:gd name="connsiteX975" fmla="*/ 5942958 w 12192000"/>
              <a:gd name="connsiteY975" fmla="*/ 2077708 h 4267200"/>
              <a:gd name="connsiteX976" fmla="*/ 5921559 w 12192000"/>
              <a:gd name="connsiteY976" fmla="*/ 2378596 h 4267200"/>
              <a:gd name="connsiteX977" fmla="*/ 5817651 w 12192000"/>
              <a:gd name="connsiteY977" fmla="*/ 3023919 h 4267200"/>
              <a:gd name="connsiteX978" fmla="*/ 5729634 w 12192000"/>
              <a:gd name="connsiteY978" fmla="*/ 3051849 h 4267200"/>
              <a:gd name="connsiteX979" fmla="*/ 5611018 w 12192000"/>
              <a:gd name="connsiteY979" fmla="*/ 2316769 h 4267200"/>
              <a:gd name="connsiteX980" fmla="*/ 5687608 w 12192000"/>
              <a:gd name="connsiteY980" fmla="*/ 2039972 h 4267200"/>
              <a:gd name="connsiteX981" fmla="*/ 5657554 w 12192000"/>
              <a:gd name="connsiteY981" fmla="*/ 1576445 h 4267200"/>
              <a:gd name="connsiteX982" fmla="*/ 5150475 w 12192000"/>
              <a:gd name="connsiteY982" fmla="*/ 1274012 h 4267200"/>
              <a:gd name="connsiteX983" fmla="*/ 5349142 w 12192000"/>
              <a:gd name="connsiteY983" fmla="*/ 2204405 h 4267200"/>
              <a:gd name="connsiteX984" fmla="*/ 5262214 w 12192000"/>
              <a:gd name="connsiteY984" fmla="*/ 2233836 h 4267200"/>
              <a:gd name="connsiteX985" fmla="*/ 4981539 w 12192000"/>
              <a:gd name="connsiteY985" fmla="*/ 1542201 h 4267200"/>
              <a:gd name="connsiteX986" fmla="*/ 4958461 w 12192000"/>
              <a:gd name="connsiteY986" fmla="*/ 1136957 h 4267200"/>
              <a:gd name="connsiteX987" fmla="*/ 4655015 w 12192000"/>
              <a:gd name="connsiteY987" fmla="*/ 891426 h 4267200"/>
              <a:gd name="connsiteX988" fmla="*/ 4348002 w 12192000"/>
              <a:gd name="connsiteY988" fmla="*/ 2205895 h 4267200"/>
              <a:gd name="connsiteX989" fmla="*/ 4262250 w 12192000"/>
              <a:gd name="connsiteY989" fmla="*/ 2219972 h 4267200"/>
              <a:gd name="connsiteX990" fmla="*/ 4550611 w 12192000"/>
              <a:gd name="connsiteY990" fmla="*/ 817540 h 4267200"/>
              <a:gd name="connsiteX991" fmla="*/ 4564418 w 12192000"/>
              <a:gd name="connsiteY991" fmla="*/ 808293 h 4267200"/>
              <a:gd name="connsiteX992" fmla="*/ 4266388 w 12192000"/>
              <a:gd name="connsiteY992" fmla="*/ 500083 h 4267200"/>
              <a:gd name="connsiteX993" fmla="*/ 4032842 w 12192000"/>
              <a:gd name="connsiteY993" fmla="*/ 211809 h 4267200"/>
              <a:gd name="connsiteX994" fmla="*/ 3721337 w 12192000"/>
              <a:gd name="connsiteY994" fmla="*/ 0 h 4267200"/>
              <a:gd name="connsiteX995" fmla="*/ 3797544 w 12192000"/>
              <a:gd name="connsiteY995" fmla="*/ 0 h 4267200"/>
              <a:gd name="connsiteX996" fmla="*/ 3775734 w 12192000"/>
              <a:gd name="connsiteY996" fmla="*/ 95131 h 4267200"/>
              <a:gd name="connsiteX997" fmla="*/ 3724807 w 12192000"/>
              <a:gd name="connsiteY997" fmla="*/ 272257 h 4267200"/>
              <a:gd name="connsiteX998" fmla="*/ 3726844 w 12192000"/>
              <a:gd name="connsiteY998" fmla="*/ 282988 h 4267200"/>
              <a:gd name="connsiteX999" fmla="*/ 3742664 w 12192000"/>
              <a:gd name="connsiteY999" fmla="*/ 279918 h 4267200"/>
              <a:gd name="connsiteX1000" fmla="*/ 4103910 w 12192000"/>
              <a:gd name="connsiteY1000" fmla="*/ 1161917 h 4267200"/>
              <a:gd name="connsiteX1001" fmla="*/ 4020269 w 12192000"/>
              <a:gd name="connsiteY1001" fmla="*/ 1200406 h 4267200"/>
              <a:gd name="connsiteX1002" fmla="*/ 3674882 w 12192000"/>
              <a:gd name="connsiteY1002" fmla="*/ 488524 h 4267200"/>
              <a:gd name="connsiteX1003" fmla="*/ 3132682 w 12192000"/>
              <a:gd name="connsiteY1003" fmla="*/ 1072284 h 4267200"/>
              <a:gd name="connsiteX1004" fmla="*/ 2716346 w 12192000"/>
              <a:gd name="connsiteY1004" fmla="*/ 1276376 h 4267200"/>
              <a:gd name="connsiteX1005" fmla="*/ 2716772 w 12192000"/>
              <a:gd name="connsiteY1005" fmla="*/ 1255462 h 4267200"/>
              <a:gd name="connsiteX1006" fmla="*/ 3471096 w 12192000"/>
              <a:gd name="connsiteY1006" fmla="*/ 437072 h 4267200"/>
              <a:gd name="connsiteX1007" fmla="*/ 3639057 w 12192000"/>
              <a:gd name="connsiteY1007" fmla="*/ 286334 h 4267200"/>
              <a:gd name="connsiteX1008" fmla="*/ 3640309 w 12192000"/>
              <a:gd name="connsiteY1008" fmla="*/ 284664 h 4267200"/>
              <a:gd name="connsiteX1009" fmla="*/ 3646022 w 12192000"/>
              <a:gd name="connsiteY1009" fmla="*/ 276711 h 4267200"/>
              <a:gd name="connsiteX1010" fmla="*/ 3707943 w 12192000"/>
              <a:gd name="connsiteY1010" fmla="*/ 65958 h 4267200"/>
              <a:gd name="connsiteX1011" fmla="*/ 2867960 w 12192000"/>
              <a:gd name="connsiteY1011" fmla="*/ 0 h 4267200"/>
              <a:gd name="connsiteX1012" fmla="*/ 2926351 w 12192000"/>
              <a:gd name="connsiteY1012" fmla="*/ 0 h 4267200"/>
              <a:gd name="connsiteX1013" fmla="*/ 2902823 w 12192000"/>
              <a:gd name="connsiteY1013" fmla="*/ 262929 h 4267200"/>
              <a:gd name="connsiteX1014" fmla="*/ 2940663 w 12192000"/>
              <a:gd name="connsiteY1014" fmla="*/ 140884 h 4267200"/>
              <a:gd name="connsiteX1015" fmla="*/ 2947039 w 12192000"/>
              <a:gd name="connsiteY1015" fmla="*/ 122524 h 4267200"/>
              <a:gd name="connsiteX1016" fmla="*/ 2984316 w 12192000"/>
              <a:gd name="connsiteY1016" fmla="*/ 0 h 4267200"/>
              <a:gd name="connsiteX1017" fmla="*/ 3016114 w 12192000"/>
              <a:gd name="connsiteY1017" fmla="*/ 0 h 4267200"/>
              <a:gd name="connsiteX1018" fmla="*/ 2979949 w 12192000"/>
              <a:gd name="connsiteY1018" fmla="*/ 119274 h 4267200"/>
              <a:gd name="connsiteX1019" fmla="*/ 3023879 w 12192000"/>
              <a:gd name="connsiteY1019" fmla="*/ 0 h 4267200"/>
              <a:gd name="connsiteX1020" fmla="*/ 3105400 w 12192000"/>
              <a:gd name="connsiteY1020" fmla="*/ 0 h 4267200"/>
              <a:gd name="connsiteX1021" fmla="*/ 3094669 w 12192000"/>
              <a:gd name="connsiteY1021" fmla="*/ 30308 h 4267200"/>
              <a:gd name="connsiteX1022" fmla="*/ 2901945 w 12192000"/>
              <a:gd name="connsiteY1022" fmla="*/ 466538 h 4267200"/>
              <a:gd name="connsiteX1023" fmla="*/ 2815209 w 12192000"/>
              <a:gd name="connsiteY1023" fmla="*/ 497361 h 4267200"/>
              <a:gd name="connsiteX1024" fmla="*/ 2844845 w 12192000"/>
              <a:gd name="connsiteY1024" fmla="*/ 127638 h 4267200"/>
              <a:gd name="connsiteX1025" fmla="*/ 1057230 w 12192000"/>
              <a:gd name="connsiteY1025" fmla="*/ 0 h 4267200"/>
              <a:gd name="connsiteX1026" fmla="*/ 1111003 w 12192000"/>
              <a:gd name="connsiteY1026" fmla="*/ 0 h 4267200"/>
              <a:gd name="connsiteX1027" fmla="*/ 1125553 w 12192000"/>
              <a:gd name="connsiteY1027" fmla="*/ 52588 h 4267200"/>
              <a:gd name="connsiteX1028" fmla="*/ 1304276 w 12192000"/>
              <a:gd name="connsiteY1028" fmla="*/ 476275 h 4267200"/>
              <a:gd name="connsiteX1029" fmla="*/ 1492066 w 12192000"/>
              <a:gd name="connsiteY1029" fmla="*/ 886333 h 4267200"/>
              <a:gd name="connsiteX1030" fmla="*/ 1423698 w 12192000"/>
              <a:gd name="connsiteY1030" fmla="*/ 710817 h 4267200"/>
              <a:gd name="connsiteX1031" fmla="*/ 1357609 w 12192000"/>
              <a:gd name="connsiteY1031" fmla="*/ 532892 h 4267200"/>
              <a:gd name="connsiteX1032" fmla="*/ 1309550 w 12192000"/>
              <a:gd name="connsiteY1032" fmla="*/ 374031 h 4267200"/>
              <a:gd name="connsiteX1033" fmla="*/ 1193673 w 12192000"/>
              <a:gd name="connsiteY1033" fmla="*/ 49533 h 4267200"/>
              <a:gd name="connsiteX1034" fmla="*/ 1164391 w 12192000"/>
              <a:gd name="connsiteY1034" fmla="*/ 0 h 4267200"/>
              <a:gd name="connsiteX1035" fmla="*/ 1200666 w 12192000"/>
              <a:gd name="connsiteY1035" fmla="*/ 0 h 4267200"/>
              <a:gd name="connsiteX1036" fmla="*/ 1223408 w 12192000"/>
              <a:gd name="connsiteY1036" fmla="*/ 38996 h 4267200"/>
              <a:gd name="connsiteX1037" fmla="*/ 1339635 w 12192000"/>
              <a:gd name="connsiteY1037" fmla="*/ 365517 h 4267200"/>
              <a:gd name="connsiteX1038" fmla="*/ 1387469 w 12192000"/>
              <a:gd name="connsiteY1038" fmla="*/ 523079 h 4267200"/>
              <a:gd name="connsiteX1039" fmla="*/ 1452685 w 12192000"/>
              <a:gd name="connsiteY1039" fmla="*/ 699806 h 4267200"/>
              <a:gd name="connsiteX1040" fmla="*/ 1492092 w 12192000"/>
              <a:gd name="connsiteY1040" fmla="*/ 800424 h 4267200"/>
              <a:gd name="connsiteX1041" fmla="*/ 1455302 w 12192000"/>
              <a:gd name="connsiteY1041" fmla="*/ 632913 h 4267200"/>
              <a:gd name="connsiteX1042" fmla="*/ 1222336 w 12192000"/>
              <a:gd name="connsiteY1042" fmla="*/ 9480 h 4267200"/>
              <a:gd name="connsiteX1043" fmla="*/ 1214634 w 12192000"/>
              <a:gd name="connsiteY1043" fmla="*/ 0 h 4267200"/>
              <a:gd name="connsiteX1044" fmla="*/ 1289827 w 12192000"/>
              <a:gd name="connsiteY1044" fmla="*/ 0 h 4267200"/>
              <a:gd name="connsiteX1045" fmla="*/ 1321076 w 12192000"/>
              <a:gd name="connsiteY1045" fmla="*/ 59722 h 4267200"/>
              <a:gd name="connsiteX1046" fmla="*/ 1512579 w 12192000"/>
              <a:gd name="connsiteY1046" fmla="*/ 626441 h 4267200"/>
              <a:gd name="connsiteX1047" fmla="*/ 1506076 w 12192000"/>
              <a:gd name="connsiteY1047" fmla="*/ 1089289 h 4267200"/>
              <a:gd name="connsiteX1048" fmla="*/ 1486346 w 12192000"/>
              <a:gd name="connsiteY1048" fmla="*/ 1079919 h 4267200"/>
              <a:gd name="connsiteX1049" fmla="*/ 1070511 w 12192000"/>
              <a:gd name="connsiteY1049" fmla="*/ 48609 h 4267200"/>
              <a:gd name="connsiteX1050" fmla="*/ 43151 w 12192000"/>
              <a:gd name="connsiteY1050" fmla="*/ 0 h 4267200"/>
              <a:gd name="connsiteX1051" fmla="*/ 95283 w 12192000"/>
              <a:gd name="connsiteY1051" fmla="*/ 0 h 4267200"/>
              <a:gd name="connsiteX1052" fmla="*/ 300708 w 12192000"/>
              <a:gd name="connsiteY1052" fmla="*/ 154571 h 4267200"/>
              <a:gd name="connsiteX1053" fmla="*/ 530414 w 12192000"/>
              <a:gd name="connsiteY1053" fmla="*/ 354673 h 4267200"/>
              <a:gd name="connsiteX1054" fmla="*/ 333785 w 12192000"/>
              <a:gd name="connsiteY1054" fmla="*/ 161564 h 4267200"/>
              <a:gd name="connsiteX1055" fmla="*/ 147005 w 12192000"/>
              <a:gd name="connsiteY1055" fmla="*/ 0 h 4267200"/>
              <a:gd name="connsiteX1056" fmla="*/ 272509 w 12192000"/>
              <a:gd name="connsiteY1056" fmla="*/ 0 h 4267200"/>
              <a:gd name="connsiteX1057" fmla="*/ 326276 w 12192000"/>
              <a:gd name="connsiteY1057" fmla="*/ 45847 h 4267200"/>
              <a:gd name="connsiteX1058" fmla="*/ 823759 w 12192000"/>
              <a:gd name="connsiteY1058" fmla="*/ 574145 h 4267200"/>
              <a:gd name="connsiteX1059" fmla="*/ 811254 w 12192000"/>
              <a:gd name="connsiteY1059" fmla="*/ 665546 h 4267200"/>
              <a:gd name="connsiteX1060" fmla="*/ 154042 w 12192000"/>
              <a:gd name="connsiteY1060" fmla="*/ 261522 h 4267200"/>
              <a:gd name="connsiteX1061" fmla="*/ 13550 w 12192000"/>
              <a:gd name="connsiteY1061" fmla="*/ 158423 h 4267200"/>
              <a:gd name="connsiteX1062" fmla="*/ 0 w 12192000"/>
              <a:gd name="connsiteY1062" fmla="*/ 146618 h 4267200"/>
              <a:gd name="connsiteX1063" fmla="*/ 0 w 12192000"/>
              <a:gd name="connsiteY1063" fmla="*/ 59161 h 4267200"/>
              <a:gd name="connsiteX1064" fmla="*/ 45427 w 12192000"/>
              <a:gd name="connsiteY1064" fmla="*/ 101078 h 4267200"/>
              <a:gd name="connsiteX1065" fmla="*/ 630103 w 12192000"/>
              <a:gd name="connsiteY1065" fmla="*/ 485885 h 4267200"/>
              <a:gd name="connsiteX1066" fmla="*/ 532040 w 12192000"/>
              <a:gd name="connsiteY1066" fmla="*/ 399359 h 4267200"/>
              <a:gd name="connsiteX1067" fmla="*/ 517618 w 12192000"/>
              <a:gd name="connsiteY1067" fmla="*/ 385726 h 4267200"/>
              <a:gd name="connsiteX1068" fmla="*/ 285074 w 12192000"/>
              <a:gd name="connsiteY1068" fmla="*/ 182755 h 42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Lst>
            <a:rect l="l" t="t" r="r" b="b"/>
            <a:pathLst>
              <a:path w="12192000" h="4267200">
                <a:moveTo>
                  <a:pt x="2537169" y="4125568"/>
                </a:moveTo>
                <a:cubicBezTo>
                  <a:pt x="2788218" y="4126068"/>
                  <a:pt x="3025872" y="4161336"/>
                  <a:pt x="3246267" y="4262961"/>
                </a:cubicBezTo>
                <a:lnTo>
                  <a:pt x="3253970" y="4267200"/>
                </a:lnTo>
                <a:lnTo>
                  <a:pt x="3071791" y="4267200"/>
                </a:lnTo>
                <a:lnTo>
                  <a:pt x="2975095" y="4243356"/>
                </a:lnTo>
                <a:cubicBezTo>
                  <a:pt x="2862058" y="4220032"/>
                  <a:pt x="2745568" y="4209031"/>
                  <a:pt x="2626982" y="4206450"/>
                </a:cubicBezTo>
                <a:cubicBezTo>
                  <a:pt x="2581807" y="4205467"/>
                  <a:pt x="2536327" y="4205706"/>
                  <a:pt x="2490617" y="4206951"/>
                </a:cubicBezTo>
                <a:cubicBezTo>
                  <a:pt x="2601507" y="4219748"/>
                  <a:pt x="2711611" y="4236309"/>
                  <a:pt x="2819869" y="4252936"/>
                </a:cubicBezTo>
                <a:lnTo>
                  <a:pt x="2900997" y="4267200"/>
                </a:lnTo>
                <a:lnTo>
                  <a:pt x="2705858" y="4267200"/>
                </a:lnTo>
                <a:lnTo>
                  <a:pt x="2561467" y="4246270"/>
                </a:lnTo>
                <a:cubicBezTo>
                  <a:pt x="2476258" y="4235123"/>
                  <a:pt x="2390533" y="4225627"/>
                  <a:pt x="2305292" y="4219492"/>
                </a:cubicBezTo>
                <a:lnTo>
                  <a:pt x="2409349" y="4267200"/>
                </a:lnTo>
                <a:lnTo>
                  <a:pt x="2266705" y="4267200"/>
                </a:lnTo>
                <a:lnTo>
                  <a:pt x="2183576" y="4227150"/>
                </a:lnTo>
                <a:cubicBezTo>
                  <a:pt x="2170260" y="4220226"/>
                  <a:pt x="2115765" y="4150220"/>
                  <a:pt x="2151029" y="4146947"/>
                </a:cubicBezTo>
                <a:cubicBezTo>
                  <a:pt x="2282770" y="4133761"/>
                  <a:pt x="2411644" y="4125319"/>
                  <a:pt x="2537169" y="4125568"/>
                </a:cubicBezTo>
                <a:close/>
                <a:moveTo>
                  <a:pt x="9258094" y="3958602"/>
                </a:moveTo>
                <a:cubicBezTo>
                  <a:pt x="9013678" y="4006086"/>
                  <a:pt x="8768731" y="4060051"/>
                  <a:pt x="8526712" y="4119804"/>
                </a:cubicBezTo>
                <a:cubicBezTo>
                  <a:pt x="8781748" y="4123003"/>
                  <a:pt x="9026494" y="4069940"/>
                  <a:pt x="9258094" y="3958602"/>
                </a:cubicBezTo>
                <a:close/>
                <a:moveTo>
                  <a:pt x="9168987" y="3919232"/>
                </a:moveTo>
                <a:cubicBezTo>
                  <a:pt x="8975366" y="3912045"/>
                  <a:pt x="8788341" y="3989836"/>
                  <a:pt x="8603910" y="4068895"/>
                </a:cubicBezTo>
                <a:cubicBezTo>
                  <a:pt x="8818554" y="4017452"/>
                  <a:pt x="9035976" y="3970366"/>
                  <a:pt x="9252382" y="3927759"/>
                </a:cubicBezTo>
                <a:cubicBezTo>
                  <a:pt x="9224441" y="3923020"/>
                  <a:pt x="9196646" y="3920259"/>
                  <a:pt x="9168987" y="3919232"/>
                </a:cubicBezTo>
                <a:close/>
                <a:moveTo>
                  <a:pt x="1635889" y="3709494"/>
                </a:moveTo>
                <a:lnTo>
                  <a:pt x="1634800" y="3731111"/>
                </a:lnTo>
                <a:cubicBezTo>
                  <a:pt x="1634800" y="3731111"/>
                  <a:pt x="1635342" y="3716795"/>
                  <a:pt x="1635889" y="3709494"/>
                </a:cubicBezTo>
                <a:close/>
                <a:moveTo>
                  <a:pt x="3174829" y="3620110"/>
                </a:moveTo>
                <a:cubicBezTo>
                  <a:pt x="3177710" y="3619202"/>
                  <a:pt x="3182308" y="3620648"/>
                  <a:pt x="3189263" y="3625726"/>
                </a:cubicBezTo>
                <a:cubicBezTo>
                  <a:pt x="3348177" y="3744655"/>
                  <a:pt x="3463235" y="3908187"/>
                  <a:pt x="3560912" y="4079863"/>
                </a:cubicBezTo>
                <a:cubicBezTo>
                  <a:pt x="3582321" y="4117314"/>
                  <a:pt x="3599153" y="4153173"/>
                  <a:pt x="3611854" y="4188366"/>
                </a:cubicBezTo>
                <a:lnTo>
                  <a:pt x="3631583" y="4267200"/>
                </a:lnTo>
                <a:lnTo>
                  <a:pt x="3575699" y="4267200"/>
                </a:lnTo>
                <a:lnTo>
                  <a:pt x="3575567" y="4263588"/>
                </a:lnTo>
                <a:cubicBezTo>
                  <a:pt x="3563792" y="4170010"/>
                  <a:pt x="3527316" y="4081090"/>
                  <a:pt x="3467355" y="3988130"/>
                </a:cubicBezTo>
                <a:cubicBezTo>
                  <a:pt x="3420192" y="3915029"/>
                  <a:pt x="3371016" y="3849934"/>
                  <a:pt x="3310753" y="3787140"/>
                </a:cubicBezTo>
                <a:cubicBezTo>
                  <a:pt x="3303466" y="3779509"/>
                  <a:pt x="3297626" y="3773227"/>
                  <a:pt x="3291335" y="3767420"/>
                </a:cubicBezTo>
                <a:cubicBezTo>
                  <a:pt x="3324815" y="3824296"/>
                  <a:pt x="3358740" y="3880691"/>
                  <a:pt x="3390805" y="3937163"/>
                </a:cubicBezTo>
                <a:cubicBezTo>
                  <a:pt x="3450145" y="4040978"/>
                  <a:pt x="3506325" y="4144397"/>
                  <a:pt x="3545740" y="4251102"/>
                </a:cubicBezTo>
                <a:lnTo>
                  <a:pt x="3550709" y="4267200"/>
                </a:lnTo>
                <a:lnTo>
                  <a:pt x="3513586" y="4267200"/>
                </a:lnTo>
                <a:lnTo>
                  <a:pt x="3470728" y="4152456"/>
                </a:lnTo>
                <a:cubicBezTo>
                  <a:pt x="3439124" y="4085665"/>
                  <a:pt x="3402484" y="4019598"/>
                  <a:pt x="3364433" y="3953121"/>
                </a:cubicBezTo>
                <a:lnTo>
                  <a:pt x="3316479" y="3872136"/>
                </a:lnTo>
                <a:lnTo>
                  <a:pt x="3504482" y="4267200"/>
                </a:lnTo>
                <a:lnTo>
                  <a:pt x="3467547" y="4267200"/>
                </a:lnTo>
                <a:lnTo>
                  <a:pt x="3177952" y="3657386"/>
                </a:lnTo>
                <a:cubicBezTo>
                  <a:pt x="3172991" y="3646754"/>
                  <a:pt x="3166185" y="3622836"/>
                  <a:pt x="3174829" y="3620110"/>
                </a:cubicBezTo>
                <a:close/>
                <a:moveTo>
                  <a:pt x="11279315" y="3618448"/>
                </a:moveTo>
                <a:cubicBezTo>
                  <a:pt x="11299830" y="3614620"/>
                  <a:pt x="11318737" y="3618623"/>
                  <a:pt x="11317765" y="3638405"/>
                </a:cubicBezTo>
                <a:cubicBezTo>
                  <a:pt x="11309587" y="3820966"/>
                  <a:pt x="11315203" y="4012597"/>
                  <a:pt x="11304886" y="4200582"/>
                </a:cubicBezTo>
                <a:lnTo>
                  <a:pt x="11298904" y="4267200"/>
                </a:lnTo>
                <a:lnTo>
                  <a:pt x="11213088" y="4267200"/>
                </a:lnTo>
                <a:lnTo>
                  <a:pt x="11219157" y="4210725"/>
                </a:lnTo>
                <a:cubicBezTo>
                  <a:pt x="11223807" y="4119600"/>
                  <a:pt x="11224640" y="4027718"/>
                  <a:pt x="11225213" y="3936722"/>
                </a:cubicBezTo>
                <a:cubicBezTo>
                  <a:pt x="11207028" y="4022695"/>
                  <a:pt x="11194593" y="4110355"/>
                  <a:pt x="11182914" y="4196771"/>
                </a:cubicBezTo>
                <a:lnTo>
                  <a:pt x="11172266" y="4267200"/>
                </a:lnTo>
                <a:lnTo>
                  <a:pt x="11140975" y="4267200"/>
                </a:lnTo>
                <a:lnTo>
                  <a:pt x="11152239" y="4192628"/>
                </a:lnTo>
                <a:cubicBezTo>
                  <a:pt x="11165272" y="4096160"/>
                  <a:pt x="11178361" y="3997344"/>
                  <a:pt x="11201005" y="3900089"/>
                </a:cubicBezTo>
                <a:cubicBezTo>
                  <a:pt x="11166930" y="3979173"/>
                  <a:pt x="11134730" y="4058831"/>
                  <a:pt x="11105754" y="4139192"/>
                </a:cubicBezTo>
                <a:lnTo>
                  <a:pt x="11065821" y="4267200"/>
                </a:lnTo>
                <a:lnTo>
                  <a:pt x="10978133" y="4267200"/>
                </a:lnTo>
                <a:lnTo>
                  <a:pt x="11088889" y="3963916"/>
                </a:lnTo>
                <a:cubicBezTo>
                  <a:pt x="11133459" y="3856779"/>
                  <a:pt x="11181967" y="3750740"/>
                  <a:pt x="11231212" y="3645474"/>
                </a:cubicBezTo>
                <a:cubicBezTo>
                  <a:pt x="11236675" y="3633934"/>
                  <a:pt x="11258799" y="3622276"/>
                  <a:pt x="11279315" y="3618448"/>
                </a:cubicBezTo>
                <a:close/>
                <a:moveTo>
                  <a:pt x="10296877" y="3526602"/>
                </a:moveTo>
                <a:cubicBezTo>
                  <a:pt x="10305089" y="3527517"/>
                  <a:pt x="10311503" y="3531079"/>
                  <a:pt x="10314210" y="3538353"/>
                </a:cubicBezTo>
                <a:cubicBezTo>
                  <a:pt x="10361472" y="3659113"/>
                  <a:pt x="10407318" y="3780392"/>
                  <a:pt x="10450858" y="3902477"/>
                </a:cubicBezTo>
                <a:lnTo>
                  <a:pt x="10572255" y="4267200"/>
                </a:lnTo>
                <a:lnTo>
                  <a:pt x="10477642" y="4267200"/>
                </a:lnTo>
                <a:lnTo>
                  <a:pt x="10436479" y="4144570"/>
                </a:lnTo>
                <a:cubicBezTo>
                  <a:pt x="10386976" y="3995354"/>
                  <a:pt x="10333255" y="3848072"/>
                  <a:pt x="10277529" y="3701307"/>
                </a:cubicBezTo>
                <a:cubicBezTo>
                  <a:pt x="10277467" y="3703640"/>
                  <a:pt x="10276853" y="3706334"/>
                  <a:pt x="10276797" y="3708672"/>
                </a:cubicBezTo>
                <a:cubicBezTo>
                  <a:pt x="10284209" y="3854149"/>
                  <a:pt x="10331835" y="3999199"/>
                  <a:pt x="10385906" y="4147031"/>
                </a:cubicBezTo>
                <a:lnTo>
                  <a:pt x="10431445" y="4267200"/>
                </a:lnTo>
                <a:lnTo>
                  <a:pt x="10398237" y="4267200"/>
                </a:lnTo>
                <a:lnTo>
                  <a:pt x="10356661" y="4157302"/>
                </a:lnTo>
                <a:cubicBezTo>
                  <a:pt x="10321871" y="4061517"/>
                  <a:pt x="10289232" y="3966669"/>
                  <a:pt x="10268559" y="3871054"/>
                </a:cubicBezTo>
                <a:cubicBezTo>
                  <a:pt x="10272790" y="3985997"/>
                  <a:pt x="10299544" y="4094770"/>
                  <a:pt x="10340065" y="4201637"/>
                </a:cubicBezTo>
                <a:lnTo>
                  <a:pt x="10368861" y="4267200"/>
                </a:lnTo>
                <a:lnTo>
                  <a:pt x="10267862" y="4267200"/>
                </a:lnTo>
                <a:lnTo>
                  <a:pt x="10236210" y="4185635"/>
                </a:lnTo>
                <a:cubicBezTo>
                  <a:pt x="10169925" y="3991261"/>
                  <a:pt x="10150284" y="3789583"/>
                  <a:pt x="10225980" y="3561061"/>
                </a:cubicBezTo>
                <a:cubicBezTo>
                  <a:pt x="10231424" y="3544935"/>
                  <a:pt x="10272241" y="3523857"/>
                  <a:pt x="10296877" y="3526602"/>
                </a:cubicBezTo>
                <a:close/>
                <a:moveTo>
                  <a:pt x="3429186" y="3458784"/>
                </a:moveTo>
                <a:cubicBezTo>
                  <a:pt x="3434043" y="3458424"/>
                  <a:pt x="3439865" y="3459167"/>
                  <a:pt x="3446761" y="3461278"/>
                </a:cubicBezTo>
                <a:cubicBezTo>
                  <a:pt x="3801752" y="3568638"/>
                  <a:pt x="4119982" y="3746863"/>
                  <a:pt x="4419733" y="3963555"/>
                </a:cubicBezTo>
                <a:cubicBezTo>
                  <a:pt x="4508451" y="4027538"/>
                  <a:pt x="4593765" y="4093753"/>
                  <a:pt x="4659448" y="4172746"/>
                </a:cubicBezTo>
                <a:lnTo>
                  <a:pt x="4719140" y="4267200"/>
                </a:lnTo>
                <a:lnTo>
                  <a:pt x="4641222" y="4267200"/>
                </a:lnTo>
                <a:lnTo>
                  <a:pt x="4599968" y="4207074"/>
                </a:lnTo>
                <a:cubicBezTo>
                  <a:pt x="4478590" y="4057581"/>
                  <a:pt x="4278987" y="3946713"/>
                  <a:pt x="4136093" y="3858466"/>
                </a:cubicBezTo>
                <a:cubicBezTo>
                  <a:pt x="3985171" y="3764831"/>
                  <a:pt x="3831168" y="3687155"/>
                  <a:pt x="3670252" y="3622798"/>
                </a:cubicBezTo>
                <a:lnTo>
                  <a:pt x="3817258" y="3723577"/>
                </a:lnTo>
                <a:cubicBezTo>
                  <a:pt x="3878082" y="3765387"/>
                  <a:pt x="3941278" y="3808498"/>
                  <a:pt x="4000461" y="3855966"/>
                </a:cubicBezTo>
                <a:cubicBezTo>
                  <a:pt x="4030299" y="3879926"/>
                  <a:pt x="4059233" y="3904849"/>
                  <a:pt x="4088180" y="3929774"/>
                </a:cubicBezTo>
                <a:cubicBezTo>
                  <a:pt x="4119532" y="3956928"/>
                  <a:pt x="4151864" y="3984979"/>
                  <a:pt x="4184555" y="4010683"/>
                </a:cubicBezTo>
                <a:cubicBezTo>
                  <a:pt x="4252374" y="4064322"/>
                  <a:pt x="4327401" y="4112085"/>
                  <a:pt x="4399563" y="4158106"/>
                </a:cubicBezTo>
                <a:cubicBezTo>
                  <a:pt x="4448555" y="4189447"/>
                  <a:pt x="4498141" y="4221114"/>
                  <a:pt x="4546299" y="4254934"/>
                </a:cubicBezTo>
                <a:lnTo>
                  <a:pt x="4561743" y="4267200"/>
                </a:lnTo>
                <a:lnTo>
                  <a:pt x="4509274" y="4267200"/>
                </a:lnTo>
                <a:lnTo>
                  <a:pt x="4383389" y="4184369"/>
                </a:lnTo>
                <a:cubicBezTo>
                  <a:pt x="4310251" y="4137460"/>
                  <a:pt x="4234739" y="4089250"/>
                  <a:pt x="4165508" y="4035196"/>
                </a:cubicBezTo>
                <a:cubicBezTo>
                  <a:pt x="4131846" y="4008598"/>
                  <a:pt x="4099524" y="3980549"/>
                  <a:pt x="4068162" y="3953394"/>
                </a:cubicBezTo>
                <a:cubicBezTo>
                  <a:pt x="4039704" y="3928919"/>
                  <a:pt x="4010763" y="3903992"/>
                  <a:pt x="3981416" y="3880482"/>
                </a:cubicBezTo>
                <a:cubicBezTo>
                  <a:pt x="3923199" y="3833909"/>
                  <a:pt x="3860482" y="3791236"/>
                  <a:pt x="3800147" y="3749872"/>
                </a:cubicBezTo>
                <a:lnTo>
                  <a:pt x="3655073" y="3650884"/>
                </a:lnTo>
                <a:cubicBezTo>
                  <a:pt x="3768399" y="3765347"/>
                  <a:pt x="3873410" y="3884450"/>
                  <a:pt x="3989938" y="3991685"/>
                </a:cubicBezTo>
                <a:cubicBezTo>
                  <a:pt x="4106468" y="4098916"/>
                  <a:pt x="4234512" y="4194281"/>
                  <a:pt x="4393907" y="4261258"/>
                </a:cubicBezTo>
                <a:lnTo>
                  <a:pt x="4408201" y="4267200"/>
                </a:lnTo>
                <a:lnTo>
                  <a:pt x="4250346" y="4267200"/>
                </a:lnTo>
                <a:lnTo>
                  <a:pt x="4245269" y="4265040"/>
                </a:lnTo>
                <a:cubicBezTo>
                  <a:pt x="4167858" y="4230709"/>
                  <a:pt x="4095232" y="4193560"/>
                  <a:pt x="4036318" y="4147013"/>
                </a:cubicBezTo>
                <a:cubicBezTo>
                  <a:pt x="3810777" y="3969273"/>
                  <a:pt x="3654591" y="3720297"/>
                  <a:pt x="3432098" y="3537312"/>
                </a:cubicBezTo>
                <a:cubicBezTo>
                  <a:pt x="3408505" y="3517876"/>
                  <a:pt x="3395188" y="3461306"/>
                  <a:pt x="3429186" y="3458784"/>
                </a:cubicBezTo>
                <a:close/>
                <a:moveTo>
                  <a:pt x="9334796" y="3456584"/>
                </a:moveTo>
                <a:cubicBezTo>
                  <a:pt x="9406875" y="3608228"/>
                  <a:pt x="9503788" y="3758542"/>
                  <a:pt x="9651570" y="3826505"/>
                </a:cubicBezTo>
                <a:cubicBezTo>
                  <a:pt x="9559808" y="3686686"/>
                  <a:pt x="9456900" y="3564734"/>
                  <a:pt x="9334796" y="3456584"/>
                </a:cubicBezTo>
                <a:close/>
                <a:moveTo>
                  <a:pt x="4440129" y="3448571"/>
                </a:moveTo>
                <a:cubicBezTo>
                  <a:pt x="4500684" y="3600308"/>
                  <a:pt x="4765312" y="3823987"/>
                  <a:pt x="4856525" y="3915351"/>
                </a:cubicBezTo>
                <a:cubicBezTo>
                  <a:pt x="4921046" y="3979838"/>
                  <a:pt x="4987678" y="4047617"/>
                  <a:pt x="5059055" y="4108918"/>
                </a:cubicBezTo>
                <a:cubicBezTo>
                  <a:pt x="5130436" y="4170218"/>
                  <a:pt x="5206561" y="4225043"/>
                  <a:pt x="5290070" y="4263619"/>
                </a:cubicBezTo>
                <a:cubicBezTo>
                  <a:pt x="5126032" y="4132785"/>
                  <a:pt x="4978794" y="3979858"/>
                  <a:pt x="4834991" y="3830985"/>
                </a:cubicBezTo>
                <a:cubicBezTo>
                  <a:pt x="4709629" y="3700933"/>
                  <a:pt x="4579958" y="3567796"/>
                  <a:pt x="4440129" y="3448571"/>
                </a:cubicBezTo>
                <a:close/>
                <a:moveTo>
                  <a:pt x="5425834" y="3162785"/>
                </a:moveTo>
                <a:cubicBezTo>
                  <a:pt x="5393133" y="3300089"/>
                  <a:pt x="5401723" y="3491623"/>
                  <a:pt x="5401644" y="3617847"/>
                </a:cubicBezTo>
                <a:cubicBezTo>
                  <a:pt x="5401790" y="3807859"/>
                  <a:pt x="5425483" y="3992734"/>
                  <a:pt x="5467256" y="4175494"/>
                </a:cubicBezTo>
                <a:cubicBezTo>
                  <a:pt x="5469824" y="3971868"/>
                  <a:pt x="5459296" y="3766904"/>
                  <a:pt x="5448069" y="3567554"/>
                </a:cubicBezTo>
                <a:close/>
                <a:moveTo>
                  <a:pt x="1318687" y="3113840"/>
                </a:moveTo>
                <a:cubicBezTo>
                  <a:pt x="1233126" y="3142037"/>
                  <a:pt x="1148133" y="3174161"/>
                  <a:pt x="1066793" y="3212171"/>
                </a:cubicBezTo>
                <a:cubicBezTo>
                  <a:pt x="1042399" y="3223712"/>
                  <a:pt x="1017440" y="3235542"/>
                  <a:pt x="993319" y="3247648"/>
                </a:cubicBezTo>
                <a:cubicBezTo>
                  <a:pt x="947600" y="3269890"/>
                  <a:pt x="900765" y="3292688"/>
                  <a:pt x="853081" y="3312410"/>
                </a:cubicBezTo>
                <a:cubicBezTo>
                  <a:pt x="837376" y="3318884"/>
                  <a:pt x="821948" y="3324526"/>
                  <a:pt x="805957" y="3330443"/>
                </a:cubicBezTo>
                <a:cubicBezTo>
                  <a:pt x="973723" y="3284161"/>
                  <a:pt x="1193682" y="3229943"/>
                  <a:pt x="1318687" y="3113840"/>
                </a:cubicBezTo>
                <a:close/>
                <a:moveTo>
                  <a:pt x="5453702" y="3090882"/>
                </a:moveTo>
                <a:lnTo>
                  <a:pt x="5480135" y="3565802"/>
                </a:lnTo>
                <a:cubicBezTo>
                  <a:pt x="5490809" y="3762845"/>
                  <a:pt x="5501220" y="3965024"/>
                  <a:pt x="5499023" y="4166310"/>
                </a:cubicBezTo>
                <a:cubicBezTo>
                  <a:pt x="5546233" y="3984186"/>
                  <a:pt x="5562118" y="3799116"/>
                  <a:pt x="5547022" y="3607838"/>
                </a:cubicBezTo>
                <a:cubicBezTo>
                  <a:pt x="5541143" y="3530760"/>
                  <a:pt x="5529684" y="3453908"/>
                  <a:pt x="5515964" y="3378541"/>
                </a:cubicBezTo>
                <a:cubicBezTo>
                  <a:pt x="5505773" y="3321668"/>
                  <a:pt x="5475310" y="3095607"/>
                  <a:pt x="5453702" y="3090882"/>
                </a:cubicBezTo>
                <a:close/>
                <a:moveTo>
                  <a:pt x="9790480" y="3078533"/>
                </a:moveTo>
                <a:cubicBezTo>
                  <a:pt x="9782502" y="3134217"/>
                  <a:pt x="9773626" y="3189710"/>
                  <a:pt x="9763295" y="3245370"/>
                </a:cubicBezTo>
                <a:cubicBezTo>
                  <a:pt x="9730259" y="3421320"/>
                  <a:pt x="9693170" y="3586065"/>
                  <a:pt x="9736458" y="3758413"/>
                </a:cubicBezTo>
                <a:cubicBezTo>
                  <a:pt x="9741385" y="3680922"/>
                  <a:pt x="9752472" y="3603320"/>
                  <a:pt x="9763499" y="3528057"/>
                </a:cubicBezTo>
                <a:cubicBezTo>
                  <a:pt x="9778184" y="3430521"/>
                  <a:pt x="9793478" y="3330298"/>
                  <a:pt x="9793906" y="3231157"/>
                </a:cubicBezTo>
                <a:cubicBezTo>
                  <a:pt x="9793949" y="3202011"/>
                  <a:pt x="9792735" y="3172131"/>
                  <a:pt x="9791874" y="3142788"/>
                </a:cubicBezTo>
                <a:cubicBezTo>
                  <a:pt x="9791175" y="3121009"/>
                  <a:pt x="9790832" y="3099770"/>
                  <a:pt x="9790480" y="3078533"/>
                </a:cubicBezTo>
                <a:close/>
                <a:moveTo>
                  <a:pt x="1238695" y="3076820"/>
                </a:moveTo>
                <a:cubicBezTo>
                  <a:pt x="1051055" y="3082190"/>
                  <a:pt x="886407" y="3192548"/>
                  <a:pt x="716371" y="3293249"/>
                </a:cubicBezTo>
                <a:cubicBezTo>
                  <a:pt x="670943" y="3320259"/>
                  <a:pt x="625512" y="3345868"/>
                  <a:pt x="579522" y="3371759"/>
                </a:cubicBezTo>
                <a:cubicBezTo>
                  <a:pt x="586257" y="3369787"/>
                  <a:pt x="592991" y="3367806"/>
                  <a:pt x="600288" y="3365555"/>
                </a:cubicBezTo>
                <a:cubicBezTo>
                  <a:pt x="680240" y="3341573"/>
                  <a:pt x="762713" y="3317034"/>
                  <a:pt x="840692" y="3284921"/>
                </a:cubicBezTo>
                <a:cubicBezTo>
                  <a:pt x="887813" y="3265484"/>
                  <a:pt x="934087" y="3242968"/>
                  <a:pt x="979248" y="3221003"/>
                </a:cubicBezTo>
                <a:cubicBezTo>
                  <a:pt x="1004208" y="3209175"/>
                  <a:pt x="1028322" y="3197074"/>
                  <a:pt x="1053282" y="3185247"/>
                </a:cubicBezTo>
                <a:cubicBezTo>
                  <a:pt x="1139666" y="3144704"/>
                  <a:pt x="1229994" y="3110602"/>
                  <a:pt x="1320603" y="3081281"/>
                </a:cubicBezTo>
                <a:cubicBezTo>
                  <a:pt x="1292776" y="3077429"/>
                  <a:pt x="1265502" y="3076054"/>
                  <a:pt x="1238695" y="3076820"/>
                </a:cubicBezTo>
                <a:close/>
                <a:moveTo>
                  <a:pt x="5425627" y="2954192"/>
                </a:moveTo>
                <a:cubicBezTo>
                  <a:pt x="5441934" y="2956815"/>
                  <a:pt x="5467954" y="2996115"/>
                  <a:pt x="5470770" y="3005435"/>
                </a:cubicBezTo>
                <a:cubicBezTo>
                  <a:pt x="5591522" y="3395900"/>
                  <a:pt x="5656650" y="3795361"/>
                  <a:pt x="5567647" y="4190286"/>
                </a:cubicBezTo>
                <a:lnTo>
                  <a:pt x="5545854" y="4267200"/>
                </a:lnTo>
                <a:lnTo>
                  <a:pt x="5391871" y="4267200"/>
                </a:lnTo>
                <a:lnTo>
                  <a:pt x="5318171" y="4175818"/>
                </a:lnTo>
                <a:cubicBezTo>
                  <a:pt x="5204859" y="4048423"/>
                  <a:pt x="5075331" y="3936412"/>
                  <a:pt x="4943646" y="3822916"/>
                </a:cubicBezTo>
                <a:cubicBezTo>
                  <a:pt x="4828850" y="3724110"/>
                  <a:pt x="4714058" y="3625311"/>
                  <a:pt x="4594837" y="3532274"/>
                </a:cubicBezTo>
                <a:cubicBezTo>
                  <a:pt x="4562450" y="3507077"/>
                  <a:pt x="4474786" y="3410282"/>
                  <a:pt x="4441737" y="3399734"/>
                </a:cubicBezTo>
                <a:cubicBezTo>
                  <a:pt x="4437014" y="3398227"/>
                  <a:pt x="4433408" y="3398482"/>
                  <a:pt x="4431236" y="3400954"/>
                </a:cubicBezTo>
                <a:cubicBezTo>
                  <a:pt x="4474088" y="3436036"/>
                  <a:pt x="4516531" y="3472527"/>
                  <a:pt x="4557150" y="3510023"/>
                </a:cubicBezTo>
                <a:cubicBezTo>
                  <a:pt x="4661606" y="3606446"/>
                  <a:pt x="4760255" y="3709152"/>
                  <a:pt x="4856936" y="3809146"/>
                </a:cubicBezTo>
                <a:cubicBezTo>
                  <a:pt x="4939779" y="3895025"/>
                  <a:pt x="5024071" y="3982240"/>
                  <a:pt x="5111996" y="4065759"/>
                </a:cubicBezTo>
                <a:cubicBezTo>
                  <a:pt x="5155961" y="4107518"/>
                  <a:pt x="5200834" y="4148352"/>
                  <a:pt x="5246890" y="4187633"/>
                </a:cubicBezTo>
                <a:lnTo>
                  <a:pt x="5347266" y="4267200"/>
                </a:lnTo>
                <a:lnTo>
                  <a:pt x="5164092" y="4267200"/>
                </a:lnTo>
                <a:lnTo>
                  <a:pt x="5108945" y="4232176"/>
                </a:lnTo>
                <a:cubicBezTo>
                  <a:pt x="4772838" y="3999708"/>
                  <a:pt x="4490756" y="3581960"/>
                  <a:pt x="4294126" y="3303048"/>
                </a:cubicBezTo>
                <a:cubicBezTo>
                  <a:pt x="4284225" y="3288537"/>
                  <a:pt x="4271318" y="3233630"/>
                  <a:pt x="4305321" y="3256953"/>
                </a:cubicBezTo>
                <a:cubicBezTo>
                  <a:pt x="4530520" y="3414680"/>
                  <a:pt x="4740956" y="3587440"/>
                  <a:pt x="4949299" y="3766336"/>
                </a:cubicBezTo>
                <a:cubicBezTo>
                  <a:pt x="5065543" y="3866477"/>
                  <a:pt x="5184542" y="3965579"/>
                  <a:pt x="5291452" y="4076801"/>
                </a:cubicBezTo>
                <a:cubicBezTo>
                  <a:pt x="5309900" y="4095629"/>
                  <a:pt x="5393714" y="4211504"/>
                  <a:pt x="5434998" y="4254100"/>
                </a:cubicBezTo>
                <a:cubicBezTo>
                  <a:pt x="5369347" y="4172892"/>
                  <a:pt x="5356822" y="3836202"/>
                  <a:pt x="5351015" y="3760989"/>
                </a:cubicBezTo>
                <a:cubicBezTo>
                  <a:pt x="5330486" y="3492147"/>
                  <a:pt x="5355823" y="3228927"/>
                  <a:pt x="5413780" y="2966265"/>
                </a:cubicBezTo>
                <a:cubicBezTo>
                  <a:pt x="5415835" y="2956520"/>
                  <a:pt x="5420191" y="2953318"/>
                  <a:pt x="5425627" y="2954192"/>
                </a:cubicBezTo>
                <a:close/>
                <a:moveTo>
                  <a:pt x="8380397" y="2896659"/>
                </a:moveTo>
                <a:cubicBezTo>
                  <a:pt x="8455275" y="3038078"/>
                  <a:pt x="8545153" y="3173735"/>
                  <a:pt x="8634801" y="3304169"/>
                </a:cubicBezTo>
                <a:cubicBezTo>
                  <a:pt x="8726195" y="3437326"/>
                  <a:pt x="8821496" y="3600936"/>
                  <a:pt x="8971448" y="3675946"/>
                </a:cubicBezTo>
                <a:cubicBezTo>
                  <a:pt x="8910775" y="3621244"/>
                  <a:pt x="8864937" y="3553231"/>
                  <a:pt x="8820691" y="3486482"/>
                </a:cubicBezTo>
                <a:cubicBezTo>
                  <a:pt x="8816331" y="3480073"/>
                  <a:pt x="8811972" y="3473665"/>
                  <a:pt x="8807612" y="3467256"/>
                </a:cubicBezTo>
                <a:cubicBezTo>
                  <a:pt x="8727274" y="3347730"/>
                  <a:pt x="8640362" y="3230102"/>
                  <a:pt x="8556796" y="3116474"/>
                </a:cubicBezTo>
                <a:cubicBezTo>
                  <a:pt x="8515702" y="3060746"/>
                  <a:pt x="8472667" y="3003195"/>
                  <a:pt x="8427018" y="2948853"/>
                </a:cubicBezTo>
                <a:cubicBezTo>
                  <a:pt x="8411728" y="2931040"/>
                  <a:pt x="8396239" y="2914119"/>
                  <a:pt x="8380397" y="2896659"/>
                </a:cubicBezTo>
                <a:close/>
                <a:moveTo>
                  <a:pt x="9831020" y="2871730"/>
                </a:moveTo>
                <a:lnTo>
                  <a:pt x="9827707" y="2915231"/>
                </a:lnTo>
                <a:cubicBezTo>
                  <a:pt x="9824540" y="2960178"/>
                  <a:pt x="9821168" y="3006017"/>
                  <a:pt x="9820699" y="3051540"/>
                </a:cubicBezTo>
                <a:cubicBezTo>
                  <a:pt x="9820458" y="3081589"/>
                  <a:pt x="9821664" y="3111470"/>
                  <a:pt x="9822525" y="3140814"/>
                </a:cubicBezTo>
                <a:cubicBezTo>
                  <a:pt x="9823738" y="3170696"/>
                  <a:pt x="9824947" y="3200579"/>
                  <a:pt x="9824704" y="3230628"/>
                </a:cubicBezTo>
                <a:cubicBezTo>
                  <a:pt x="9823869" y="3331557"/>
                  <a:pt x="9808712" y="3433224"/>
                  <a:pt x="9793821" y="3531652"/>
                </a:cubicBezTo>
                <a:cubicBezTo>
                  <a:pt x="9783066" y="3603683"/>
                  <a:pt x="9772446" y="3677150"/>
                  <a:pt x="9767436" y="3750864"/>
                </a:cubicBezTo>
                <a:cubicBezTo>
                  <a:pt x="9782786" y="3724954"/>
                  <a:pt x="9799440" y="3697443"/>
                  <a:pt x="9814477" y="3662531"/>
                </a:cubicBezTo>
                <a:cubicBezTo>
                  <a:pt x="9926754" y="3406015"/>
                  <a:pt x="9892054" y="3133900"/>
                  <a:pt x="9831020" y="2871730"/>
                </a:cubicBezTo>
                <a:close/>
                <a:moveTo>
                  <a:pt x="8380521" y="2850596"/>
                </a:moveTo>
                <a:cubicBezTo>
                  <a:pt x="8404481" y="2875897"/>
                  <a:pt x="8428794" y="2901731"/>
                  <a:pt x="8451446" y="2928627"/>
                </a:cubicBezTo>
                <a:cubicBezTo>
                  <a:pt x="8497446" y="2983517"/>
                  <a:pt x="8540828" y="3041610"/>
                  <a:pt x="8582269" y="3097880"/>
                </a:cubicBezTo>
                <a:cubicBezTo>
                  <a:pt x="8666744" y="3211700"/>
                  <a:pt x="8753998" y="3329876"/>
                  <a:pt x="8833783" y="3449753"/>
                </a:cubicBezTo>
                <a:cubicBezTo>
                  <a:pt x="8838143" y="3456162"/>
                  <a:pt x="8842503" y="3462572"/>
                  <a:pt x="8846863" y="3468981"/>
                </a:cubicBezTo>
                <a:cubicBezTo>
                  <a:pt x="8881714" y="3521040"/>
                  <a:pt x="8917610" y="3574725"/>
                  <a:pt x="8960046" y="3620389"/>
                </a:cubicBezTo>
                <a:cubicBezTo>
                  <a:pt x="8847240" y="3316219"/>
                  <a:pt x="8665033" y="3014288"/>
                  <a:pt x="8380521" y="2850596"/>
                </a:cubicBezTo>
                <a:close/>
                <a:moveTo>
                  <a:pt x="9854151" y="2642862"/>
                </a:moveTo>
                <a:cubicBezTo>
                  <a:pt x="9862376" y="2644690"/>
                  <a:pt x="9868748" y="2649859"/>
                  <a:pt x="9871341" y="2659697"/>
                </a:cubicBezTo>
                <a:cubicBezTo>
                  <a:pt x="9936549" y="2907705"/>
                  <a:pt x="10004418" y="3164740"/>
                  <a:pt x="9966678" y="3423399"/>
                </a:cubicBezTo>
                <a:cubicBezTo>
                  <a:pt x="9951724" y="3524170"/>
                  <a:pt x="9914841" y="3605244"/>
                  <a:pt x="9880832" y="3700562"/>
                </a:cubicBezTo>
                <a:cubicBezTo>
                  <a:pt x="9817639" y="3880472"/>
                  <a:pt x="9825316" y="4002022"/>
                  <a:pt x="9896024" y="4178295"/>
                </a:cubicBezTo>
                <a:lnTo>
                  <a:pt x="10028060" y="4267200"/>
                </a:lnTo>
                <a:lnTo>
                  <a:pt x="9651813" y="4267200"/>
                </a:lnTo>
                <a:lnTo>
                  <a:pt x="9814527" y="4248048"/>
                </a:lnTo>
                <a:cubicBezTo>
                  <a:pt x="9748431" y="4225943"/>
                  <a:pt x="9681848" y="4217991"/>
                  <a:pt x="9615182" y="4220499"/>
                </a:cubicBezTo>
                <a:cubicBezTo>
                  <a:pt x="9565183" y="4222381"/>
                  <a:pt x="9515136" y="4230147"/>
                  <a:pt x="9465210" y="4242240"/>
                </a:cubicBezTo>
                <a:lnTo>
                  <a:pt x="9387108" y="4267200"/>
                </a:lnTo>
                <a:lnTo>
                  <a:pt x="9268441" y="4267200"/>
                </a:lnTo>
                <a:lnTo>
                  <a:pt x="9307676" y="4251276"/>
                </a:lnTo>
                <a:cubicBezTo>
                  <a:pt x="9459842" y="4196603"/>
                  <a:pt x="9613869" y="4164948"/>
                  <a:pt x="9761570" y="4182283"/>
                </a:cubicBezTo>
                <a:cubicBezTo>
                  <a:pt x="9633677" y="4101602"/>
                  <a:pt x="9502269" y="4023929"/>
                  <a:pt x="9368237" y="3949470"/>
                </a:cubicBezTo>
                <a:cubicBezTo>
                  <a:pt x="9363677" y="3950852"/>
                  <a:pt x="9358768" y="3951697"/>
                  <a:pt x="9354614" y="3951288"/>
                </a:cubicBezTo>
                <a:cubicBezTo>
                  <a:pt x="9045666" y="4112095"/>
                  <a:pt x="8711508" y="4184792"/>
                  <a:pt x="8364351" y="4159267"/>
                </a:cubicBezTo>
                <a:cubicBezTo>
                  <a:pt x="8322605" y="4156073"/>
                  <a:pt x="8373028" y="4125362"/>
                  <a:pt x="8386567" y="4119760"/>
                </a:cubicBezTo>
                <a:cubicBezTo>
                  <a:pt x="8661942" y="4017222"/>
                  <a:pt x="8938634" y="3857115"/>
                  <a:pt x="9231713" y="3873539"/>
                </a:cubicBezTo>
                <a:cubicBezTo>
                  <a:pt x="9162796" y="3836374"/>
                  <a:pt x="9093324" y="3799562"/>
                  <a:pt x="9023301" y="3763109"/>
                </a:cubicBezTo>
                <a:cubicBezTo>
                  <a:pt x="9018245" y="3762512"/>
                  <a:pt x="9014299" y="3761207"/>
                  <a:pt x="9010556" y="3758998"/>
                </a:cubicBezTo>
                <a:cubicBezTo>
                  <a:pt x="8818026" y="3719652"/>
                  <a:pt x="8714888" y="3571783"/>
                  <a:pt x="8604324" y="3417171"/>
                </a:cubicBezTo>
                <a:cubicBezTo>
                  <a:pt x="8460937" y="3216099"/>
                  <a:pt x="8313620" y="2999153"/>
                  <a:pt x="8218577" y="2770227"/>
                </a:cubicBezTo>
                <a:cubicBezTo>
                  <a:pt x="8215211" y="2762227"/>
                  <a:pt x="8217371" y="2755481"/>
                  <a:pt x="8222774" y="2749954"/>
                </a:cubicBezTo>
                <a:cubicBezTo>
                  <a:pt x="8238990" y="2733370"/>
                  <a:pt x="8284424" y="2727735"/>
                  <a:pt x="8297623" y="2731935"/>
                </a:cubicBezTo>
                <a:cubicBezTo>
                  <a:pt x="8726387" y="2883841"/>
                  <a:pt x="8964880" y="3311498"/>
                  <a:pt x="9090618" y="3716225"/>
                </a:cubicBezTo>
                <a:cubicBezTo>
                  <a:pt x="9321070" y="3835548"/>
                  <a:pt x="9546131" y="3959850"/>
                  <a:pt x="9762441" y="4093587"/>
                </a:cubicBezTo>
                <a:cubicBezTo>
                  <a:pt x="9739891" y="4035197"/>
                  <a:pt x="9720655" y="3974696"/>
                  <a:pt x="9717826" y="3916719"/>
                </a:cubicBezTo>
                <a:cubicBezTo>
                  <a:pt x="9716379" y="3916883"/>
                  <a:pt x="9714371" y="3917401"/>
                  <a:pt x="9713123" y="3916663"/>
                </a:cubicBezTo>
                <a:cubicBezTo>
                  <a:pt x="9419408" y="3876118"/>
                  <a:pt x="9276568" y="3571232"/>
                  <a:pt x="9175594" y="3326950"/>
                </a:cubicBezTo>
                <a:cubicBezTo>
                  <a:pt x="9162477" y="3295477"/>
                  <a:pt x="9234580" y="3273123"/>
                  <a:pt x="9253941" y="3287566"/>
                </a:cubicBezTo>
                <a:cubicBezTo>
                  <a:pt x="9396995" y="3390749"/>
                  <a:pt x="9519263" y="3506453"/>
                  <a:pt x="9625671" y="3639960"/>
                </a:cubicBezTo>
                <a:cubicBezTo>
                  <a:pt x="9622492" y="3540061"/>
                  <a:pt x="9637797" y="3439839"/>
                  <a:pt x="9656881" y="3333361"/>
                </a:cubicBezTo>
                <a:cubicBezTo>
                  <a:pt x="9696972" y="3116116"/>
                  <a:pt x="9713720" y="2891570"/>
                  <a:pt x="9782066" y="2680771"/>
                </a:cubicBezTo>
                <a:cubicBezTo>
                  <a:pt x="9788129" y="2661952"/>
                  <a:pt x="9829478" y="2637374"/>
                  <a:pt x="9854151" y="2642862"/>
                </a:cubicBezTo>
                <a:close/>
                <a:moveTo>
                  <a:pt x="11114299" y="2390555"/>
                </a:moveTo>
                <a:lnTo>
                  <a:pt x="11113373" y="2392739"/>
                </a:lnTo>
                <a:lnTo>
                  <a:pt x="11117197" y="2394358"/>
                </a:lnTo>
                <a:cubicBezTo>
                  <a:pt x="11116333" y="2393349"/>
                  <a:pt x="11115474" y="2392343"/>
                  <a:pt x="11114299" y="2390555"/>
                </a:cubicBezTo>
                <a:close/>
                <a:moveTo>
                  <a:pt x="10506276" y="2118977"/>
                </a:moveTo>
                <a:cubicBezTo>
                  <a:pt x="10510550" y="2257918"/>
                  <a:pt x="10470507" y="2393544"/>
                  <a:pt x="10431542" y="2525128"/>
                </a:cubicBezTo>
                <a:cubicBezTo>
                  <a:pt x="10417502" y="2571972"/>
                  <a:pt x="10403548" y="2620144"/>
                  <a:pt x="10391375" y="2667145"/>
                </a:cubicBezTo>
                <a:cubicBezTo>
                  <a:pt x="10377290" y="2721696"/>
                  <a:pt x="10366481" y="2777642"/>
                  <a:pt x="10355047" y="2832031"/>
                </a:cubicBezTo>
                <a:lnTo>
                  <a:pt x="10336080" y="2927011"/>
                </a:lnTo>
                <a:cubicBezTo>
                  <a:pt x="10349636" y="2893472"/>
                  <a:pt x="10367643" y="2846374"/>
                  <a:pt x="10389394" y="2782834"/>
                </a:cubicBezTo>
                <a:cubicBezTo>
                  <a:pt x="10448427" y="2611467"/>
                  <a:pt x="10546967" y="2325483"/>
                  <a:pt x="10506276" y="2118977"/>
                </a:cubicBezTo>
                <a:close/>
                <a:moveTo>
                  <a:pt x="11538179" y="2090376"/>
                </a:moveTo>
                <a:cubicBezTo>
                  <a:pt x="11552237" y="2136248"/>
                  <a:pt x="11565750" y="2181883"/>
                  <a:pt x="11577479" y="2228695"/>
                </a:cubicBezTo>
                <a:lnTo>
                  <a:pt x="11586754" y="2266098"/>
                </a:lnTo>
                <a:cubicBezTo>
                  <a:pt x="11593656" y="2295423"/>
                  <a:pt x="11600787" y="2324193"/>
                  <a:pt x="11609011" y="2353427"/>
                </a:cubicBezTo>
                <a:cubicBezTo>
                  <a:pt x="11644349" y="2475257"/>
                  <a:pt x="11704023" y="2591295"/>
                  <a:pt x="11761579" y="2703223"/>
                </a:cubicBezTo>
                <a:cubicBezTo>
                  <a:pt x="11802170" y="2782214"/>
                  <a:pt x="11843944" y="2862994"/>
                  <a:pt x="11877711" y="2947465"/>
                </a:cubicBezTo>
                <a:cubicBezTo>
                  <a:pt x="11815017" y="2640863"/>
                  <a:pt x="11724956" y="2342636"/>
                  <a:pt x="11538179" y="2090376"/>
                </a:cubicBezTo>
                <a:close/>
                <a:moveTo>
                  <a:pt x="6604735" y="2041381"/>
                </a:moveTo>
                <a:cubicBezTo>
                  <a:pt x="6726311" y="2327927"/>
                  <a:pt x="6916754" y="2606522"/>
                  <a:pt x="7204487" y="2742112"/>
                </a:cubicBezTo>
                <a:cubicBezTo>
                  <a:pt x="7179895" y="2719491"/>
                  <a:pt x="7154936" y="2696378"/>
                  <a:pt x="7131592" y="2672096"/>
                </a:cubicBezTo>
                <a:cubicBezTo>
                  <a:pt x="7084181" y="2622518"/>
                  <a:pt x="7039271" y="2569608"/>
                  <a:pt x="6996344" y="2518310"/>
                </a:cubicBezTo>
                <a:cubicBezTo>
                  <a:pt x="6908871" y="2414600"/>
                  <a:pt x="6818501" y="2306884"/>
                  <a:pt x="6735495" y="2196890"/>
                </a:cubicBezTo>
                <a:lnTo>
                  <a:pt x="6721901" y="2179274"/>
                </a:lnTo>
                <a:cubicBezTo>
                  <a:pt x="6685654" y="2131523"/>
                  <a:pt x="6648317" y="2082278"/>
                  <a:pt x="6604735" y="2041381"/>
                </a:cubicBezTo>
                <a:close/>
                <a:moveTo>
                  <a:pt x="11488421" y="2034549"/>
                </a:moveTo>
                <a:cubicBezTo>
                  <a:pt x="11459234" y="2371132"/>
                  <a:pt x="11651925" y="2658088"/>
                  <a:pt x="11840356" y="2932293"/>
                </a:cubicBezTo>
                <a:cubicBezTo>
                  <a:pt x="11809128" y="2858555"/>
                  <a:pt x="11772688" y="2786473"/>
                  <a:pt x="11736331" y="2715710"/>
                </a:cubicBezTo>
                <a:cubicBezTo>
                  <a:pt x="11678147" y="2602235"/>
                  <a:pt x="11617611" y="2485181"/>
                  <a:pt x="11581560" y="2360474"/>
                </a:cubicBezTo>
                <a:cubicBezTo>
                  <a:pt x="11573334" y="2331239"/>
                  <a:pt x="11565889" y="2301693"/>
                  <a:pt x="11558442" y="2272139"/>
                </a:cubicBezTo>
                <a:lnTo>
                  <a:pt x="11549169" y="2234734"/>
                </a:lnTo>
                <a:cubicBezTo>
                  <a:pt x="11532130" y="2167007"/>
                  <a:pt x="11511443" y="2100302"/>
                  <a:pt x="11488421" y="2034549"/>
                </a:cubicBezTo>
                <a:close/>
                <a:moveTo>
                  <a:pt x="10468916" y="2032338"/>
                </a:moveTo>
                <a:cubicBezTo>
                  <a:pt x="10450533" y="2081859"/>
                  <a:pt x="10434093" y="2132840"/>
                  <a:pt x="10421480" y="2185446"/>
                </a:cubicBezTo>
                <a:cubicBezTo>
                  <a:pt x="10388668" y="2317695"/>
                  <a:pt x="10374105" y="2457032"/>
                  <a:pt x="10351264" y="2591574"/>
                </a:cubicBezTo>
                <a:cubicBezTo>
                  <a:pt x="10332355" y="2700098"/>
                  <a:pt x="10281261" y="2959166"/>
                  <a:pt x="10294485" y="2991809"/>
                </a:cubicBezTo>
                <a:lnTo>
                  <a:pt x="10327850" y="2826310"/>
                </a:lnTo>
                <a:cubicBezTo>
                  <a:pt x="10338741" y="2771690"/>
                  <a:pt x="10350331" y="2715434"/>
                  <a:pt x="10364099" y="2660098"/>
                </a:cubicBezTo>
                <a:cubicBezTo>
                  <a:pt x="10376185" y="2611783"/>
                  <a:pt x="10390682" y="2563843"/>
                  <a:pt x="10404725" y="2516991"/>
                </a:cubicBezTo>
                <a:cubicBezTo>
                  <a:pt x="10443463" y="2385961"/>
                  <a:pt x="10483500" y="2250332"/>
                  <a:pt x="10478071" y="2114122"/>
                </a:cubicBezTo>
                <a:cubicBezTo>
                  <a:pt x="10476867" y="2086568"/>
                  <a:pt x="10473555" y="2059413"/>
                  <a:pt x="10468916" y="2032338"/>
                </a:cubicBezTo>
                <a:close/>
                <a:moveTo>
                  <a:pt x="10573132" y="1991479"/>
                </a:moveTo>
                <a:cubicBezTo>
                  <a:pt x="10722027" y="2144650"/>
                  <a:pt x="10877543" y="2280670"/>
                  <a:pt x="11066880" y="2371770"/>
                </a:cubicBezTo>
                <a:cubicBezTo>
                  <a:pt x="10930664" y="2234271"/>
                  <a:pt x="10767866" y="2088089"/>
                  <a:pt x="10573132" y="1991479"/>
                </a:cubicBezTo>
                <a:close/>
                <a:moveTo>
                  <a:pt x="6591670" y="1988277"/>
                </a:moveTo>
                <a:cubicBezTo>
                  <a:pt x="6653650" y="2036451"/>
                  <a:pt x="6701310" y="2098809"/>
                  <a:pt x="6747349" y="2160069"/>
                </a:cubicBezTo>
                <a:lnTo>
                  <a:pt x="6760943" y="2177686"/>
                </a:lnTo>
                <a:cubicBezTo>
                  <a:pt x="6844486" y="2287290"/>
                  <a:pt x="6934499" y="2394502"/>
                  <a:pt x="7021065" y="2498102"/>
                </a:cubicBezTo>
                <a:cubicBezTo>
                  <a:pt x="7063629" y="2548900"/>
                  <a:pt x="7108178" y="2601313"/>
                  <a:pt x="7155223" y="2650386"/>
                </a:cubicBezTo>
                <a:cubicBezTo>
                  <a:pt x="7170968" y="2666443"/>
                  <a:pt x="7186885" y="2681619"/>
                  <a:pt x="7203167" y="2697288"/>
                </a:cubicBezTo>
                <a:cubicBezTo>
                  <a:pt x="7124362" y="2565928"/>
                  <a:pt x="7030837" y="2441422"/>
                  <a:pt x="6937703" y="2321981"/>
                </a:cubicBezTo>
                <a:cubicBezTo>
                  <a:pt x="6842752" y="2200032"/>
                  <a:pt x="6742965" y="2048781"/>
                  <a:pt x="6591670" y="1988277"/>
                </a:cubicBezTo>
                <a:close/>
                <a:moveTo>
                  <a:pt x="5798671" y="1981601"/>
                </a:moveTo>
                <a:cubicBezTo>
                  <a:pt x="5784234" y="2008086"/>
                  <a:pt x="5768551" y="2036236"/>
                  <a:pt x="5754709" y="2071454"/>
                </a:cubicBezTo>
                <a:cubicBezTo>
                  <a:pt x="5651219" y="2330361"/>
                  <a:pt x="5694208" y="2592217"/>
                  <a:pt x="5763044" y="2842206"/>
                </a:cubicBezTo>
                <a:lnTo>
                  <a:pt x="5764974" y="2799609"/>
                </a:lnTo>
                <a:cubicBezTo>
                  <a:pt x="5766710" y="2755616"/>
                  <a:pt x="5768626" y="2710738"/>
                  <a:pt x="5767665" y="2666409"/>
                </a:cubicBezTo>
                <a:cubicBezTo>
                  <a:pt x="5766964" y="2637156"/>
                  <a:pt x="5764828" y="2608182"/>
                  <a:pt x="5763055" y="2579705"/>
                </a:cubicBezTo>
                <a:cubicBezTo>
                  <a:pt x="5760913" y="2550734"/>
                  <a:pt x="5758780" y="2521760"/>
                  <a:pt x="5758079" y="2492508"/>
                </a:cubicBezTo>
                <a:cubicBezTo>
                  <a:pt x="5755745" y="2394242"/>
                  <a:pt x="5767619" y="2294070"/>
                  <a:pt x="5779325" y="2197069"/>
                </a:cubicBezTo>
                <a:cubicBezTo>
                  <a:pt x="5787753" y="2126095"/>
                  <a:pt x="5796001" y="2053736"/>
                  <a:pt x="5798671" y="1981601"/>
                </a:cubicBezTo>
                <a:close/>
                <a:moveTo>
                  <a:pt x="5829202" y="1971679"/>
                </a:moveTo>
                <a:cubicBezTo>
                  <a:pt x="5826736" y="2047481"/>
                  <a:pt x="5818154" y="2123904"/>
                  <a:pt x="5809558" y="2198043"/>
                </a:cubicBezTo>
                <a:cubicBezTo>
                  <a:pt x="5798026" y="2294159"/>
                  <a:pt x="5785973" y="2392938"/>
                  <a:pt x="5788653" y="2489430"/>
                </a:cubicBezTo>
                <a:cubicBezTo>
                  <a:pt x="5789524" y="2517790"/>
                  <a:pt x="5791665" y="2546759"/>
                  <a:pt x="5793439" y="2575235"/>
                </a:cubicBezTo>
                <a:cubicBezTo>
                  <a:pt x="5794815" y="2596366"/>
                  <a:pt x="5795822" y="2617001"/>
                  <a:pt x="5796837" y="2637633"/>
                </a:cubicBezTo>
                <a:cubicBezTo>
                  <a:pt x="5803017" y="2582794"/>
                  <a:pt x="5810098" y="2528066"/>
                  <a:pt x="5818614" y="2473055"/>
                </a:cubicBezTo>
                <a:cubicBezTo>
                  <a:pt x="5845917" y="2299125"/>
                  <a:pt x="5877599" y="2135758"/>
                  <a:pt x="5829202" y="1971679"/>
                </a:cubicBezTo>
                <a:close/>
                <a:moveTo>
                  <a:pt x="10578769" y="1962963"/>
                </a:moveTo>
                <a:cubicBezTo>
                  <a:pt x="10773649" y="2057701"/>
                  <a:pt x="10936285" y="2201237"/>
                  <a:pt x="11073823" y="2338658"/>
                </a:cubicBezTo>
                <a:cubicBezTo>
                  <a:pt x="10938241" y="2169232"/>
                  <a:pt x="10752627" y="1968969"/>
                  <a:pt x="10578769" y="1962963"/>
                </a:cubicBezTo>
                <a:close/>
                <a:moveTo>
                  <a:pt x="5911389" y="1898371"/>
                </a:moveTo>
                <a:cubicBezTo>
                  <a:pt x="6006914" y="2026768"/>
                  <a:pt x="6112955" y="2136857"/>
                  <a:pt x="6237627" y="2231921"/>
                </a:cubicBezTo>
                <a:cubicBezTo>
                  <a:pt x="6161282" y="2090381"/>
                  <a:pt x="6060308" y="1952200"/>
                  <a:pt x="5911389" y="1898371"/>
                </a:cubicBezTo>
                <a:close/>
                <a:moveTo>
                  <a:pt x="6944437" y="1575402"/>
                </a:moveTo>
                <a:cubicBezTo>
                  <a:pt x="6732842" y="1643305"/>
                  <a:pt x="6518352" y="1707201"/>
                  <a:pt x="6304730" y="1766654"/>
                </a:cubicBezTo>
                <a:cubicBezTo>
                  <a:pt x="6527947" y="1784949"/>
                  <a:pt x="6737901" y="1680839"/>
                  <a:pt x="6944437" y="1575402"/>
                </a:cubicBezTo>
                <a:close/>
                <a:moveTo>
                  <a:pt x="7019523" y="1519450"/>
                </a:moveTo>
                <a:cubicBezTo>
                  <a:pt x="6766096" y="1537552"/>
                  <a:pt x="6524653" y="1609537"/>
                  <a:pt x="6298091" y="1737122"/>
                </a:cubicBezTo>
                <a:cubicBezTo>
                  <a:pt x="6539381" y="1670594"/>
                  <a:pt x="6780997" y="1597715"/>
                  <a:pt x="7019523" y="1519450"/>
                </a:cubicBezTo>
                <a:close/>
                <a:moveTo>
                  <a:pt x="2399523" y="1428234"/>
                </a:moveTo>
                <a:cubicBezTo>
                  <a:pt x="2324192" y="1539775"/>
                  <a:pt x="2267478" y="1713586"/>
                  <a:pt x="2224982" y="1826201"/>
                </a:cubicBezTo>
                <a:cubicBezTo>
                  <a:pt x="2161246" y="1995817"/>
                  <a:pt x="2120250" y="2168765"/>
                  <a:pt x="2096099" y="2345900"/>
                </a:cubicBezTo>
                <a:cubicBezTo>
                  <a:pt x="2166834" y="2165047"/>
                  <a:pt x="2226331" y="1978598"/>
                  <a:pt x="2283317" y="1796925"/>
                </a:cubicBezTo>
                <a:close/>
                <a:moveTo>
                  <a:pt x="2448558" y="1373435"/>
                </a:moveTo>
                <a:lnTo>
                  <a:pt x="2312521" y="1806140"/>
                </a:lnTo>
                <a:cubicBezTo>
                  <a:pt x="2255817" y="1985569"/>
                  <a:pt x="2197150" y="2169492"/>
                  <a:pt x="2127533" y="2348380"/>
                </a:cubicBezTo>
                <a:cubicBezTo>
                  <a:pt x="2230881" y="2201722"/>
                  <a:pt x="2307261" y="2041905"/>
                  <a:pt x="2358080" y="1866134"/>
                </a:cubicBezTo>
                <a:cubicBezTo>
                  <a:pt x="2378743" y="1795373"/>
                  <a:pt x="2394349" y="1722940"/>
                  <a:pt x="2407436" y="1651070"/>
                </a:cubicBezTo>
                <a:cubicBezTo>
                  <a:pt x="2417458" y="1596892"/>
                  <a:pt x="2466254" y="1384915"/>
                  <a:pt x="2448558" y="1373435"/>
                </a:cubicBezTo>
                <a:close/>
                <a:moveTo>
                  <a:pt x="278707" y="1352270"/>
                </a:moveTo>
                <a:lnTo>
                  <a:pt x="321570" y="1861610"/>
                </a:lnTo>
                <a:cubicBezTo>
                  <a:pt x="336248" y="1725752"/>
                  <a:pt x="317508" y="1584885"/>
                  <a:pt x="294281" y="1440658"/>
                </a:cubicBezTo>
                <a:close/>
                <a:moveTo>
                  <a:pt x="1423821" y="1351958"/>
                </a:moveTo>
                <a:cubicBezTo>
                  <a:pt x="1426859" y="1507722"/>
                  <a:pt x="1587831" y="1796280"/>
                  <a:pt x="1638521" y="1908470"/>
                </a:cubicBezTo>
                <a:cubicBezTo>
                  <a:pt x="1674424" y="1987707"/>
                  <a:pt x="1711105" y="2070587"/>
                  <a:pt x="1754199" y="2149284"/>
                </a:cubicBezTo>
                <a:cubicBezTo>
                  <a:pt x="1797295" y="2227981"/>
                  <a:pt x="1846801" y="2302493"/>
                  <a:pt x="1908359" y="2364988"/>
                </a:cubicBezTo>
                <a:cubicBezTo>
                  <a:pt x="1805946" y="2193096"/>
                  <a:pt x="1725953" y="2007134"/>
                  <a:pt x="1647661" y="1825945"/>
                </a:cubicBezTo>
                <a:cubicBezTo>
                  <a:pt x="1579500" y="1667751"/>
                  <a:pt x="1508533" y="1505355"/>
                  <a:pt x="1423821" y="1351958"/>
                </a:cubicBezTo>
                <a:close/>
                <a:moveTo>
                  <a:pt x="9518298" y="1338235"/>
                </a:moveTo>
                <a:cubicBezTo>
                  <a:pt x="9531977" y="1651120"/>
                  <a:pt x="9677527" y="1999242"/>
                  <a:pt x="9838009" y="2272553"/>
                </a:cubicBezTo>
                <a:cubicBezTo>
                  <a:pt x="9825312" y="2235634"/>
                  <a:pt x="9815180" y="2197225"/>
                  <a:pt x="9805906" y="2159819"/>
                </a:cubicBezTo>
                <a:lnTo>
                  <a:pt x="9801623" y="2142555"/>
                </a:lnTo>
                <a:cubicBezTo>
                  <a:pt x="9756626" y="1964482"/>
                  <a:pt x="9698390" y="1787247"/>
                  <a:pt x="9628671" y="1617375"/>
                </a:cubicBezTo>
                <a:cubicBezTo>
                  <a:pt x="9618364" y="1593060"/>
                  <a:pt x="9608603" y="1568967"/>
                  <a:pt x="9598299" y="1544643"/>
                </a:cubicBezTo>
                <a:cubicBezTo>
                  <a:pt x="9570133" y="1477354"/>
                  <a:pt x="9541339" y="1408510"/>
                  <a:pt x="9518298" y="1338235"/>
                </a:cubicBezTo>
                <a:close/>
                <a:moveTo>
                  <a:pt x="1431890" y="1306475"/>
                </a:moveTo>
                <a:cubicBezTo>
                  <a:pt x="1458339" y="1352187"/>
                  <a:pt x="1483952" y="1399016"/>
                  <a:pt x="1507597" y="1446132"/>
                </a:cubicBezTo>
                <a:cubicBezTo>
                  <a:pt x="1568403" y="1567288"/>
                  <a:pt x="1621917" y="1692101"/>
                  <a:pt x="1674586" y="1813832"/>
                </a:cubicBezTo>
                <a:cubicBezTo>
                  <a:pt x="1719648" y="1918315"/>
                  <a:pt x="1765554" y="2024477"/>
                  <a:pt x="1815950" y="2128564"/>
                </a:cubicBezTo>
                <a:cubicBezTo>
                  <a:pt x="1866346" y="2232648"/>
                  <a:pt x="1921228" y="2334658"/>
                  <a:pt x="1984242" y="2430829"/>
                </a:cubicBezTo>
                <a:cubicBezTo>
                  <a:pt x="1994073" y="2437830"/>
                  <a:pt x="2003908" y="2444836"/>
                  <a:pt x="2014023" y="2450995"/>
                </a:cubicBezTo>
                <a:cubicBezTo>
                  <a:pt x="1956448" y="2239741"/>
                  <a:pt x="1853160" y="2049325"/>
                  <a:pt x="1747337" y="1855264"/>
                </a:cubicBezTo>
                <a:cubicBezTo>
                  <a:pt x="1678102" y="1728504"/>
                  <a:pt x="1608870" y="1601753"/>
                  <a:pt x="1533749" y="1478656"/>
                </a:cubicBezTo>
                <a:cubicBezTo>
                  <a:pt x="1510398" y="1440515"/>
                  <a:pt x="1454048" y="1294657"/>
                  <a:pt x="1431890" y="1306475"/>
                </a:cubicBezTo>
                <a:close/>
                <a:moveTo>
                  <a:pt x="5052692" y="1292994"/>
                </a:moveTo>
                <a:cubicBezTo>
                  <a:pt x="5103155" y="1406739"/>
                  <a:pt x="5153078" y="1520878"/>
                  <a:pt x="5200661" y="1635186"/>
                </a:cubicBezTo>
                <a:cubicBezTo>
                  <a:pt x="5238218" y="1725483"/>
                  <a:pt x="5273610" y="1815047"/>
                  <a:pt x="5297138" y="1906351"/>
                </a:cubicBezTo>
                <a:cubicBezTo>
                  <a:pt x="5281533" y="1683399"/>
                  <a:pt x="5177210" y="1491946"/>
                  <a:pt x="5052692" y="1292994"/>
                </a:cubicBezTo>
                <a:close/>
                <a:moveTo>
                  <a:pt x="9528078" y="1278636"/>
                </a:moveTo>
                <a:cubicBezTo>
                  <a:pt x="9552982" y="1365794"/>
                  <a:pt x="9588937" y="1451189"/>
                  <a:pt x="9623946" y="1534260"/>
                </a:cubicBezTo>
                <a:lnTo>
                  <a:pt x="9654858" y="1607218"/>
                </a:lnTo>
                <a:cubicBezTo>
                  <a:pt x="9724183" y="1774989"/>
                  <a:pt x="9781702" y="1949347"/>
                  <a:pt x="9826304" y="2125320"/>
                </a:cubicBezTo>
                <a:cubicBezTo>
                  <a:pt x="9794296" y="1963695"/>
                  <a:pt x="9753660" y="1804203"/>
                  <a:pt x="9701198" y="1646797"/>
                </a:cubicBezTo>
                <a:cubicBezTo>
                  <a:pt x="9655682" y="1511000"/>
                  <a:pt x="9586050" y="1397178"/>
                  <a:pt x="9528078" y="1278636"/>
                </a:cubicBezTo>
                <a:close/>
                <a:moveTo>
                  <a:pt x="5009948" y="1273619"/>
                </a:moveTo>
                <a:cubicBezTo>
                  <a:pt x="5013363" y="1406203"/>
                  <a:pt x="5078144" y="1538571"/>
                  <a:pt x="5121777" y="1654213"/>
                </a:cubicBezTo>
                <a:cubicBezTo>
                  <a:pt x="5175625" y="1795269"/>
                  <a:pt x="5233597" y="1934093"/>
                  <a:pt x="5293545" y="2072247"/>
                </a:cubicBezTo>
                <a:cubicBezTo>
                  <a:pt x="5293533" y="2069971"/>
                  <a:pt x="5294060" y="2067298"/>
                  <a:pt x="5294042" y="2065019"/>
                </a:cubicBezTo>
                <a:cubicBezTo>
                  <a:pt x="5282123" y="1924099"/>
                  <a:pt x="5230273" y="1786942"/>
                  <a:pt x="5171936" y="1647613"/>
                </a:cubicBezTo>
                <a:cubicBezTo>
                  <a:pt x="5119977" y="1522743"/>
                  <a:pt x="5065315" y="1397539"/>
                  <a:pt x="5009948" y="1273619"/>
                </a:cubicBezTo>
                <a:close/>
                <a:moveTo>
                  <a:pt x="655236" y="1268632"/>
                </a:moveTo>
                <a:cubicBezTo>
                  <a:pt x="717895" y="1408869"/>
                  <a:pt x="771574" y="1550454"/>
                  <a:pt x="839521" y="1685315"/>
                </a:cubicBezTo>
                <a:cubicBezTo>
                  <a:pt x="907470" y="1820177"/>
                  <a:pt x="989683" y="1948318"/>
                  <a:pt x="1109416" y="2061663"/>
                </a:cubicBezTo>
                <a:cubicBezTo>
                  <a:pt x="1177718" y="2126399"/>
                  <a:pt x="1244319" y="2184954"/>
                  <a:pt x="1298300" y="2247742"/>
                </a:cubicBezTo>
                <a:cubicBezTo>
                  <a:pt x="1250168" y="2156040"/>
                  <a:pt x="1187457" y="2071655"/>
                  <a:pt x="1125871" y="1989513"/>
                </a:cubicBezTo>
                <a:cubicBezTo>
                  <a:pt x="1076370" y="1923070"/>
                  <a:pt x="1025189" y="1854667"/>
                  <a:pt x="981574" y="1783157"/>
                </a:cubicBezTo>
                <a:cubicBezTo>
                  <a:pt x="960475" y="1748106"/>
                  <a:pt x="941058" y="1712211"/>
                  <a:pt x="922198" y="1677437"/>
                </a:cubicBezTo>
                <a:cubicBezTo>
                  <a:pt x="905028" y="1646031"/>
                  <a:pt x="887579" y="1614059"/>
                  <a:pt x="869293" y="1583214"/>
                </a:cubicBezTo>
                <a:cubicBezTo>
                  <a:pt x="832994" y="1522086"/>
                  <a:pt x="791368" y="1462924"/>
                  <a:pt x="751431" y="1405731"/>
                </a:cubicBezTo>
                <a:close/>
                <a:moveTo>
                  <a:pt x="6516292" y="1263064"/>
                </a:moveTo>
                <a:cubicBezTo>
                  <a:pt x="6288018" y="1373581"/>
                  <a:pt x="6031500" y="1451909"/>
                  <a:pt x="5736320" y="1501803"/>
                </a:cubicBezTo>
                <a:cubicBezTo>
                  <a:pt x="6001708" y="1565837"/>
                  <a:pt x="6267694" y="1408906"/>
                  <a:pt x="6516292" y="1263064"/>
                </a:cubicBezTo>
                <a:close/>
                <a:moveTo>
                  <a:pt x="291466" y="1250369"/>
                </a:moveTo>
                <a:cubicBezTo>
                  <a:pt x="302228" y="1312380"/>
                  <a:pt x="313548" y="1374109"/>
                  <a:pt x="323180" y="1435283"/>
                </a:cubicBezTo>
                <a:cubicBezTo>
                  <a:pt x="347262" y="1585402"/>
                  <a:pt x="366566" y="1733005"/>
                  <a:pt x="349381" y="1875041"/>
                </a:cubicBezTo>
                <a:cubicBezTo>
                  <a:pt x="398887" y="1761016"/>
                  <a:pt x="404047" y="1643975"/>
                  <a:pt x="374363" y="1506494"/>
                </a:cubicBezTo>
                <a:cubicBezTo>
                  <a:pt x="356845" y="1425406"/>
                  <a:pt x="334841" y="1350786"/>
                  <a:pt x="302168" y="1274495"/>
                </a:cubicBezTo>
                <a:cubicBezTo>
                  <a:pt x="298229" y="1265236"/>
                  <a:pt x="295129" y="1257666"/>
                  <a:pt x="291466" y="1250369"/>
                </a:cubicBezTo>
                <a:close/>
                <a:moveTo>
                  <a:pt x="678222" y="1248670"/>
                </a:moveTo>
                <a:lnTo>
                  <a:pt x="775536" y="1388015"/>
                </a:lnTo>
                <a:cubicBezTo>
                  <a:pt x="815764" y="1445771"/>
                  <a:pt x="857669" y="1505484"/>
                  <a:pt x="894529" y="1567739"/>
                </a:cubicBezTo>
                <a:cubicBezTo>
                  <a:pt x="913103" y="1599148"/>
                  <a:pt x="930546" y="1631115"/>
                  <a:pt x="948000" y="1663088"/>
                </a:cubicBezTo>
                <a:cubicBezTo>
                  <a:pt x="966853" y="1697859"/>
                  <a:pt x="986277" y="1733757"/>
                  <a:pt x="1006812" y="1767683"/>
                </a:cubicBezTo>
                <a:cubicBezTo>
                  <a:pt x="1049303" y="1838347"/>
                  <a:pt x="1100205" y="1906189"/>
                  <a:pt x="1149133" y="1971513"/>
                </a:cubicBezTo>
                <a:cubicBezTo>
                  <a:pt x="1215506" y="2060384"/>
                  <a:pt x="1283561" y="2151216"/>
                  <a:pt x="1333952" y="2251620"/>
                </a:cubicBezTo>
                <a:lnTo>
                  <a:pt x="1337329" y="2258350"/>
                </a:lnTo>
                <a:cubicBezTo>
                  <a:pt x="1352131" y="2023413"/>
                  <a:pt x="1145204" y="1784597"/>
                  <a:pt x="1014726" y="1615556"/>
                </a:cubicBezTo>
                <a:cubicBezTo>
                  <a:pt x="911517" y="1481269"/>
                  <a:pt x="800192" y="1360189"/>
                  <a:pt x="678222" y="1248670"/>
                </a:cubicBezTo>
                <a:close/>
                <a:moveTo>
                  <a:pt x="9441752" y="1245311"/>
                </a:moveTo>
                <a:cubicBezTo>
                  <a:pt x="9367449" y="1271794"/>
                  <a:pt x="9313207" y="1329954"/>
                  <a:pt x="9278979" y="1406236"/>
                </a:cubicBezTo>
                <a:cubicBezTo>
                  <a:pt x="9261017" y="1445630"/>
                  <a:pt x="9242585" y="1502850"/>
                  <a:pt x="9235540" y="1546869"/>
                </a:cubicBezTo>
                <a:cubicBezTo>
                  <a:pt x="9223867" y="1618535"/>
                  <a:pt x="9230001" y="1614698"/>
                  <a:pt x="9264074" y="1557016"/>
                </a:cubicBezTo>
                <a:cubicBezTo>
                  <a:pt x="9325587" y="1454296"/>
                  <a:pt x="9384605" y="1349880"/>
                  <a:pt x="9441752" y="1245311"/>
                </a:cubicBezTo>
                <a:close/>
                <a:moveTo>
                  <a:pt x="6691602" y="1140573"/>
                </a:moveTo>
                <a:cubicBezTo>
                  <a:pt x="6646175" y="1158238"/>
                  <a:pt x="6598950" y="1175684"/>
                  <a:pt x="6571100" y="1183662"/>
                </a:cubicBezTo>
                <a:cubicBezTo>
                  <a:pt x="6462406" y="1213607"/>
                  <a:pt x="6352215" y="1234713"/>
                  <a:pt x="6241687" y="1257600"/>
                </a:cubicBezTo>
                <a:cubicBezTo>
                  <a:pt x="6040746" y="1299467"/>
                  <a:pt x="5893317" y="1420819"/>
                  <a:pt x="5693009" y="1478256"/>
                </a:cubicBezTo>
                <a:cubicBezTo>
                  <a:pt x="6021285" y="1426507"/>
                  <a:pt x="6301876" y="1340642"/>
                  <a:pt x="6548420" y="1214599"/>
                </a:cubicBezTo>
                <a:cubicBezTo>
                  <a:pt x="6567440" y="1204628"/>
                  <a:pt x="6586456" y="1194658"/>
                  <a:pt x="6605473" y="1184686"/>
                </a:cubicBezTo>
                <a:cubicBezTo>
                  <a:pt x="6633823" y="1169483"/>
                  <a:pt x="6662531" y="1154778"/>
                  <a:pt x="6691602" y="1140573"/>
                </a:cubicBezTo>
                <a:close/>
                <a:moveTo>
                  <a:pt x="4002475" y="1037802"/>
                </a:moveTo>
                <a:cubicBezTo>
                  <a:pt x="4001933" y="1038196"/>
                  <a:pt x="4000861" y="1038973"/>
                  <a:pt x="4000324" y="1039362"/>
                </a:cubicBezTo>
                <a:cubicBezTo>
                  <a:pt x="4001046" y="1040360"/>
                  <a:pt x="4002134" y="1041861"/>
                  <a:pt x="4002862" y="1042866"/>
                </a:cubicBezTo>
                <a:cubicBezTo>
                  <a:pt x="4002672" y="1041472"/>
                  <a:pt x="4002487" y="1040086"/>
                  <a:pt x="4002475" y="1037802"/>
                </a:cubicBezTo>
                <a:close/>
                <a:moveTo>
                  <a:pt x="506322" y="1020997"/>
                </a:moveTo>
                <a:cubicBezTo>
                  <a:pt x="513282" y="1018930"/>
                  <a:pt x="522180" y="1021005"/>
                  <a:pt x="533068" y="1029409"/>
                </a:cubicBezTo>
                <a:cubicBezTo>
                  <a:pt x="813777" y="1244537"/>
                  <a:pt x="1037861" y="1510547"/>
                  <a:pt x="1232525" y="1804675"/>
                </a:cubicBezTo>
                <a:cubicBezTo>
                  <a:pt x="1347857" y="1978510"/>
                  <a:pt x="1448039" y="2155739"/>
                  <a:pt x="1388858" y="2368011"/>
                </a:cubicBezTo>
                <a:cubicBezTo>
                  <a:pt x="1387462" y="2372226"/>
                  <a:pt x="1385496" y="2375314"/>
                  <a:pt x="1384098" y="2378125"/>
                </a:cubicBezTo>
                <a:cubicBezTo>
                  <a:pt x="1412260" y="2438425"/>
                  <a:pt x="1428077" y="2506324"/>
                  <a:pt x="1425393" y="2589124"/>
                </a:cubicBezTo>
                <a:cubicBezTo>
                  <a:pt x="1425681" y="2592488"/>
                  <a:pt x="1424559" y="2594453"/>
                  <a:pt x="1424001" y="2597541"/>
                </a:cubicBezTo>
                <a:cubicBezTo>
                  <a:pt x="1672217" y="2669579"/>
                  <a:pt x="1915127" y="2759032"/>
                  <a:pt x="2152729" y="2864487"/>
                </a:cubicBezTo>
                <a:cubicBezTo>
                  <a:pt x="2132903" y="2746636"/>
                  <a:pt x="2106350" y="2629357"/>
                  <a:pt x="2020609" y="2539671"/>
                </a:cubicBezTo>
                <a:cubicBezTo>
                  <a:pt x="2019486" y="2538832"/>
                  <a:pt x="2019482" y="2537426"/>
                  <a:pt x="2018920" y="2536309"/>
                </a:cubicBezTo>
                <a:cubicBezTo>
                  <a:pt x="1612986" y="2284320"/>
                  <a:pt x="1451410" y="1593008"/>
                  <a:pt x="1342441" y="1173017"/>
                </a:cubicBezTo>
                <a:cubicBezTo>
                  <a:pt x="1338482" y="1156742"/>
                  <a:pt x="1345418" y="1103405"/>
                  <a:pt x="1367925" y="1135648"/>
                </a:cubicBezTo>
                <a:cubicBezTo>
                  <a:pt x="1515878" y="1352095"/>
                  <a:pt x="1645605" y="1576999"/>
                  <a:pt x="1771401" y="1806673"/>
                </a:cubicBezTo>
                <a:cubicBezTo>
                  <a:pt x="1841477" y="1935111"/>
                  <a:pt x="1914363" y="2063547"/>
                  <a:pt x="1972385" y="2198735"/>
                </a:cubicBezTo>
                <a:cubicBezTo>
                  <a:pt x="1982518" y="2221738"/>
                  <a:pt x="2018367" y="2353316"/>
                  <a:pt x="2040892" y="2405205"/>
                </a:cubicBezTo>
                <a:cubicBezTo>
                  <a:pt x="2009600" y="2310668"/>
                  <a:pt x="2111587" y="2005996"/>
                  <a:pt x="2131689" y="1936926"/>
                </a:cubicBezTo>
                <a:cubicBezTo>
                  <a:pt x="2203731" y="1690111"/>
                  <a:pt x="2314813" y="1463729"/>
                  <a:pt x="2454820" y="1248808"/>
                </a:cubicBezTo>
                <a:cubicBezTo>
                  <a:pt x="2475264" y="1216788"/>
                  <a:pt x="2493340" y="1290570"/>
                  <a:pt x="2492512" y="1302920"/>
                </a:cubicBezTo>
                <a:cubicBezTo>
                  <a:pt x="2465675" y="1747535"/>
                  <a:pt x="2370053" y="2178216"/>
                  <a:pt x="2081216" y="2527513"/>
                </a:cubicBezTo>
                <a:cubicBezTo>
                  <a:pt x="2081497" y="2528073"/>
                  <a:pt x="2081211" y="2528916"/>
                  <a:pt x="2081211" y="2528916"/>
                </a:cubicBezTo>
                <a:cubicBezTo>
                  <a:pt x="2150699" y="2633778"/>
                  <a:pt x="2178105" y="2756954"/>
                  <a:pt x="2199067" y="2884061"/>
                </a:cubicBezTo>
                <a:cubicBezTo>
                  <a:pt x="2641128" y="3084915"/>
                  <a:pt x="3028660" y="3311628"/>
                  <a:pt x="3192586" y="3411496"/>
                </a:cubicBezTo>
                <a:cubicBezTo>
                  <a:pt x="3356510" y="3511368"/>
                  <a:pt x="3237401" y="3517312"/>
                  <a:pt x="3182620" y="3483279"/>
                </a:cubicBezTo>
                <a:cubicBezTo>
                  <a:pt x="3055506" y="3404310"/>
                  <a:pt x="2789863" y="3259545"/>
                  <a:pt x="2435119" y="3080173"/>
                </a:cubicBezTo>
                <a:lnTo>
                  <a:pt x="2410152" y="3063751"/>
                </a:lnTo>
                <a:lnTo>
                  <a:pt x="2408099" y="3064403"/>
                </a:lnTo>
                <a:lnTo>
                  <a:pt x="2407218" y="3070324"/>
                </a:lnTo>
                <a:cubicBezTo>
                  <a:pt x="2402612" y="3079171"/>
                  <a:pt x="2394080" y="3088906"/>
                  <a:pt x="2380138" y="3099341"/>
                </a:cubicBezTo>
                <a:cubicBezTo>
                  <a:pt x="2194333" y="3283170"/>
                  <a:pt x="1992503" y="3449064"/>
                  <a:pt x="1765923" y="3581043"/>
                </a:cubicBezTo>
                <a:cubicBezTo>
                  <a:pt x="1744896" y="3593696"/>
                  <a:pt x="1723857" y="3603555"/>
                  <a:pt x="1702258" y="3612286"/>
                </a:cubicBezTo>
                <a:cubicBezTo>
                  <a:pt x="1664333" y="3650747"/>
                  <a:pt x="1731601" y="3589836"/>
                  <a:pt x="1538370" y="3811804"/>
                </a:cubicBezTo>
                <a:cubicBezTo>
                  <a:pt x="1473491" y="3921431"/>
                  <a:pt x="1402113" y="4025542"/>
                  <a:pt x="1325720" y="4125411"/>
                </a:cubicBezTo>
                <a:lnTo>
                  <a:pt x="1206279" y="4267200"/>
                </a:lnTo>
                <a:lnTo>
                  <a:pt x="1115040" y="4267200"/>
                </a:lnTo>
                <a:lnTo>
                  <a:pt x="1258195" y="4099624"/>
                </a:lnTo>
                <a:cubicBezTo>
                  <a:pt x="1315987" y="4027073"/>
                  <a:pt x="1371166" y="3952247"/>
                  <a:pt x="1423113" y="3874565"/>
                </a:cubicBezTo>
                <a:lnTo>
                  <a:pt x="1260565" y="4031982"/>
                </a:lnTo>
                <a:cubicBezTo>
                  <a:pt x="1197929" y="4092559"/>
                  <a:pt x="1134310" y="4154329"/>
                  <a:pt x="1073327" y="4218727"/>
                </a:cubicBezTo>
                <a:lnTo>
                  <a:pt x="1032294" y="4267200"/>
                </a:lnTo>
                <a:lnTo>
                  <a:pt x="993830" y="4267200"/>
                </a:lnTo>
                <a:lnTo>
                  <a:pt x="1051860" y="4198693"/>
                </a:lnTo>
                <a:cubicBezTo>
                  <a:pt x="1113440" y="4133732"/>
                  <a:pt x="1177549" y="4071540"/>
                  <a:pt x="1240607" y="4010401"/>
                </a:cubicBezTo>
                <a:lnTo>
                  <a:pt x="1310106" y="3943217"/>
                </a:lnTo>
                <a:cubicBezTo>
                  <a:pt x="1174685" y="4033303"/>
                  <a:pt x="1054913" y="4139624"/>
                  <a:pt x="952103" y="4265972"/>
                </a:cubicBezTo>
                <a:lnTo>
                  <a:pt x="951207" y="4267200"/>
                </a:lnTo>
                <a:lnTo>
                  <a:pt x="862760" y="4267200"/>
                </a:lnTo>
                <a:lnTo>
                  <a:pt x="909145" y="4199225"/>
                </a:lnTo>
                <a:cubicBezTo>
                  <a:pt x="998789" y="4086824"/>
                  <a:pt x="1101084" y="3991246"/>
                  <a:pt x="1214067" y="3908561"/>
                </a:cubicBezTo>
                <a:cubicBezTo>
                  <a:pt x="1023317" y="3973399"/>
                  <a:pt x="824392" y="4020568"/>
                  <a:pt x="640967" y="4105601"/>
                </a:cubicBezTo>
                <a:cubicBezTo>
                  <a:pt x="549674" y="4147907"/>
                  <a:pt x="460581" y="4194508"/>
                  <a:pt x="372807" y="4243651"/>
                </a:cubicBezTo>
                <a:lnTo>
                  <a:pt x="332830" y="4267200"/>
                </a:lnTo>
                <a:lnTo>
                  <a:pt x="168301" y="4267200"/>
                </a:lnTo>
                <a:lnTo>
                  <a:pt x="278002" y="4201399"/>
                </a:lnTo>
                <a:cubicBezTo>
                  <a:pt x="359885" y="4153808"/>
                  <a:pt x="442683" y="4107866"/>
                  <a:pt x="527241" y="4065078"/>
                </a:cubicBezTo>
                <a:cubicBezTo>
                  <a:pt x="838255" y="3908281"/>
                  <a:pt x="1212318" y="3863093"/>
                  <a:pt x="1510397" y="3684705"/>
                </a:cubicBezTo>
                <a:cubicBezTo>
                  <a:pt x="1390337" y="3729510"/>
                  <a:pt x="1267181" y="3766747"/>
                  <a:pt x="1146550" y="3802012"/>
                </a:cubicBezTo>
                <a:cubicBezTo>
                  <a:pt x="997862" y="3845736"/>
                  <a:pt x="843568" y="3890871"/>
                  <a:pt x="698834" y="3952272"/>
                </a:cubicBezTo>
                <a:cubicBezTo>
                  <a:pt x="519814" y="4027898"/>
                  <a:pt x="352828" y="4127506"/>
                  <a:pt x="192528" y="4236299"/>
                </a:cubicBezTo>
                <a:lnTo>
                  <a:pt x="148586" y="4267200"/>
                </a:lnTo>
                <a:lnTo>
                  <a:pt x="98116" y="4267200"/>
                </a:lnTo>
                <a:lnTo>
                  <a:pt x="169669" y="4216852"/>
                </a:lnTo>
                <a:cubicBezTo>
                  <a:pt x="333361" y="4105506"/>
                  <a:pt x="504130" y="4002947"/>
                  <a:pt x="687572" y="3925629"/>
                </a:cubicBezTo>
                <a:cubicBezTo>
                  <a:pt x="833705" y="3864223"/>
                  <a:pt x="989118" y="3818520"/>
                  <a:pt x="1138365" y="3774515"/>
                </a:cubicBezTo>
                <a:cubicBezTo>
                  <a:pt x="1260121" y="3738686"/>
                  <a:pt x="1384681" y="3701451"/>
                  <a:pt x="1505579" y="3655526"/>
                </a:cubicBezTo>
                <a:cubicBezTo>
                  <a:pt x="1442294" y="3658846"/>
                  <a:pt x="1378650" y="3655854"/>
                  <a:pt x="1313114" y="3655216"/>
                </a:cubicBezTo>
                <a:cubicBezTo>
                  <a:pt x="1247578" y="3654578"/>
                  <a:pt x="1180153" y="3656293"/>
                  <a:pt x="1109304" y="3669030"/>
                </a:cubicBezTo>
                <a:cubicBezTo>
                  <a:pt x="794692" y="3725281"/>
                  <a:pt x="516258" y="3901624"/>
                  <a:pt x="258951" y="4111994"/>
                </a:cubicBezTo>
                <a:lnTo>
                  <a:pt x="80807" y="4267200"/>
                </a:lnTo>
                <a:lnTo>
                  <a:pt x="0" y="4267200"/>
                </a:lnTo>
                <a:lnTo>
                  <a:pt x="0" y="4233763"/>
                </a:lnTo>
                <a:lnTo>
                  <a:pt x="36881" y="4200118"/>
                </a:lnTo>
                <a:cubicBezTo>
                  <a:pt x="302143" y="3962792"/>
                  <a:pt x="585478" y="3740226"/>
                  <a:pt x="910534" y="3629753"/>
                </a:cubicBezTo>
                <a:cubicBezTo>
                  <a:pt x="1140280" y="3551663"/>
                  <a:pt x="1356783" y="3624873"/>
                  <a:pt x="1578717" y="3575982"/>
                </a:cubicBezTo>
                <a:cubicBezTo>
                  <a:pt x="1857881" y="3513822"/>
                  <a:pt x="2134207" y="3238918"/>
                  <a:pt x="2338780" y="3033725"/>
                </a:cubicBezTo>
                <a:cubicBezTo>
                  <a:pt x="2165203" y="2949506"/>
                  <a:pt x="1987990" y="2873430"/>
                  <a:pt x="1807991" y="2807184"/>
                </a:cubicBezTo>
                <a:cubicBezTo>
                  <a:pt x="1696192" y="2934214"/>
                  <a:pt x="1567238" y="3035444"/>
                  <a:pt x="1416358" y="3112571"/>
                </a:cubicBezTo>
                <a:cubicBezTo>
                  <a:pt x="1318658" y="3280278"/>
                  <a:pt x="1112986" y="3321000"/>
                  <a:pt x="939066" y="3378798"/>
                </a:cubicBezTo>
                <a:cubicBezTo>
                  <a:pt x="668357" y="3469020"/>
                  <a:pt x="393418" y="3543804"/>
                  <a:pt x="115099" y="3607650"/>
                </a:cubicBezTo>
                <a:cubicBezTo>
                  <a:pt x="80589" y="3615844"/>
                  <a:pt x="67554" y="3533906"/>
                  <a:pt x="97284" y="3520393"/>
                </a:cubicBezTo>
                <a:cubicBezTo>
                  <a:pt x="382521" y="3387774"/>
                  <a:pt x="642160" y="3215335"/>
                  <a:pt x="922050" y="3074867"/>
                </a:cubicBezTo>
                <a:cubicBezTo>
                  <a:pt x="1080787" y="2995199"/>
                  <a:pt x="1233979" y="2960447"/>
                  <a:pt x="1405265" y="3016319"/>
                </a:cubicBezTo>
                <a:cubicBezTo>
                  <a:pt x="1406106" y="3016600"/>
                  <a:pt x="1406671" y="3017724"/>
                  <a:pt x="1407512" y="3018001"/>
                </a:cubicBezTo>
                <a:cubicBezTo>
                  <a:pt x="1526420" y="2954115"/>
                  <a:pt x="1632390" y="2874245"/>
                  <a:pt x="1726266" y="2777274"/>
                </a:cubicBezTo>
                <a:cubicBezTo>
                  <a:pt x="1369635" y="2651515"/>
                  <a:pt x="1000990" y="2561972"/>
                  <a:pt x="625390" y="2514541"/>
                </a:cubicBezTo>
                <a:cubicBezTo>
                  <a:pt x="624559" y="2519877"/>
                  <a:pt x="622878" y="2524928"/>
                  <a:pt x="619799" y="2527180"/>
                </a:cubicBezTo>
                <a:cubicBezTo>
                  <a:pt x="509037" y="2598914"/>
                  <a:pt x="403069" y="2677377"/>
                  <a:pt x="310030" y="2771818"/>
                </a:cubicBezTo>
                <a:cubicBezTo>
                  <a:pt x="266034" y="2817076"/>
                  <a:pt x="224887" y="2891795"/>
                  <a:pt x="173877" y="2937056"/>
                </a:cubicBezTo>
                <a:cubicBezTo>
                  <a:pt x="145840" y="3003792"/>
                  <a:pt x="113686" y="3071134"/>
                  <a:pt x="77889" y="3138440"/>
                </a:cubicBezTo>
                <a:lnTo>
                  <a:pt x="0" y="3271395"/>
                </a:lnTo>
                <a:lnTo>
                  <a:pt x="0" y="3153002"/>
                </a:lnTo>
                <a:lnTo>
                  <a:pt x="2386" y="3149203"/>
                </a:lnTo>
                <a:cubicBezTo>
                  <a:pt x="33821" y="3095439"/>
                  <a:pt x="63030" y="3041490"/>
                  <a:pt x="89753" y="2987702"/>
                </a:cubicBezTo>
                <a:cubicBezTo>
                  <a:pt x="85546" y="2993322"/>
                  <a:pt x="81066" y="2999788"/>
                  <a:pt x="76869" y="3005404"/>
                </a:cubicBezTo>
                <a:cubicBezTo>
                  <a:pt x="63139" y="3024231"/>
                  <a:pt x="48575" y="3042776"/>
                  <a:pt x="32049" y="3065814"/>
                </a:cubicBezTo>
                <a:lnTo>
                  <a:pt x="0" y="3108744"/>
                </a:lnTo>
                <a:lnTo>
                  <a:pt x="0" y="3058059"/>
                </a:lnTo>
                <a:lnTo>
                  <a:pt x="7610" y="3047889"/>
                </a:lnTo>
                <a:cubicBezTo>
                  <a:pt x="24410" y="3025415"/>
                  <a:pt x="38695" y="3006301"/>
                  <a:pt x="52419" y="2987479"/>
                </a:cubicBezTo>
                <a:cubicBezTo>
                  <a:pt x="54382" y="2984385"/>
                  <a:pt x="57184" y="2981579"/>
                  <a:pt x="59142" y="2978488"/>
                </a:cubicBezTo>
                <a:lnTo>
                  <a:pt x="0" y="3015334"/>
                </a:lnTo>
                <a:lnTo>
                  <a:pt x="0" y="2914286"/>
                </a:lnTo>
                <a:lnTo>
                  <a:pt x="36383" y="2901128"/>
                </a:lnTo>
                <a:cubicBezTo>
                  <a:pt x="76283" y="2885228"/>
                  <a:pt x="116303" y="2866415"/>
                  <a:pt x="156329" y="2840533"/>
                </a:cubicBezTo>
                <a:cubicBezTo>
                  <a:pt x="229785" y="2792431"/>
                  <a:pt x="289125" y="2682604"/>
                  <a:pt x="358355" y="2620471"/>
                </a:cubicBezTo>
                <a:cubicBezTo>
                  <a:pt x="406846" y="2577174"/>
                  <a:pt x="457591" y="2538372"/>
                  <a:pt x="510577" y="2501244"/>
                </a:cubicBezTo>
                <a:cubicBezTo>
                  <a:pt x="411488" y="2490937"/>
                  <a:pt x="311929" y="2483543"/>
                  <a:pt x="211967" y="2479171"/>
                </a:cubicBezTo>
                <a:lnTo>
                  <a:pt x="0" y="2476398"/>
                </a:lnTo>
                <a:lnTo>
                  <a:pt x="0" y="2389189"/>
                </a:lnTo>
                <a:lnTo>
                  <a:pt x="103062" y="2389518"/>
                </a:lnTo>
                <a:cubicBezTo>
                  <a:pt x="239716" y="2392822"/>
                  <a:pt x="375712" y="2401808"/>
                  <a:pt x="510734" y="2416201"/>
                </a:cubicBezTo>
                <a:cubicBezTo>
                  <a:pt x="453295" y="2294758"/>
                  <a:pt x="388809" y="2156489"/>
                  <a:pt x="279257" y="2092102"/>
                </a:cubicBezTo>
                <a:cubicBezTo>
                  <a:pt x="214509" y="2054029"/>
                  <a:pt x="140169" y="2030776"/>
                  <a:pt x="65265" y="2006049"/>
                </a:cubicBezTo>
                <a:lnTo>
                  <a:pt x="0" y="1982532"/>
                </a:lnTo>
                <a:lnTo>
                  <a:pt x="0" y="1912789"/>
                </a:lnTo>
                <a:lnTo>
                  <a:pt x="97460" y="1953725"/>
                </a:lnTo>
                <a:cubicBezTo>
                  <a:pt x="140146" y="1968817"/>
                  <a:pt x="181972" y="1973804"/>
                  <a:pt x="221272" y="1980766"/>
                </a:cubicBezTo>
                <a:cubicBezTo>
                  <a:pt x="184478" y="1960612"/>
                  <a:pt x="148800" y="1938494"/>
                  <a:pt x="116765" y="1911033"/>
                </a:cubicBezTo>
                <a:cubicBezTo>
                  <a:pt x="78825" y="1878815"/>
                  <a:pt x="47051" y="1840696"/>
                  <a:pt x="16405" y="1803412"/>
                </a:cubicBezTo>
                <a:lnTo>
                  <a:pt x="0" y="1784777"/>
                </a:lnTo>
                <a:lnTo>
                  <a:pt x="0" y="1740082"/>
                </a:lnTo>
                <a:lnTo>
                  <a:pt x="39394" y="1784856"/>
                </a:lnTo>
                <a:cubicBezTo>
                  <a:pt x="69479" y="1821014"/>
                  <a:pt x="100126" y="1858299"/>
                  <a:pt x="135813" y="1888838"/>
                </a:cubicBezTo>
                <a:cubicBezTo>
                  <a:pt x="168411" y="1916009"/>
                  <a:pt x="204933" y="1938411"/>
                  <a:pt x="242575" y="1958841"/>
                </a:cubicBezTo>
                <a:cubicBezTo>
                  <a:pt x="195379" y="1882642"/>
                  <a:pt x="141547" y="1815083"/>
                  <a:pt x="82197" y="1754826"/>
                </a:cubicBezTo>
                <a:lnTo>
                  <a:pt x="0" y="1679650"/>
                </a:lnTo>
                <a:lnTo>
                  <a:pt x="0" y="1602463"/>
                </a:lnTo>
                <a:lnTo>
                  <a:pt x="84689" y="1677442"/>
                </a:lnTo>
                <a:cubicBezTo>
                  <a:pt x="165950" y="1759826"/>
                  <a:pt x="237786" y="1855565"/>
                  <a:pt x="298437" y="1968019"/>
                </a:cubicBezTo>
                <a:lnTo>
                  <a:pt x="227269" y="1114064"/>
                </a:lnTo>
                <a:cubicBezTo>
                  <a:pt x="226129" y="1099191"/>
                  <a:pt x="230003" y="1062136"/>
                  <a:pt x="248003" y="1089613"/>
                </a:cubicBezTo>
                <a:cubicBezTo>
                  <a:pt x="349844" y="1249160"/>
                  <a:pt x="397556" y="1433768"/>
                  <a:pt x="427020" y="1619803"/>
                </a:cubicBezTo>
                <a:cubicBezTo>
                  <a:pt x="453086" y="1782272"/>
                  <a:pt x="422387" y="1897385"/>
                  <a:pt x="340345" y="2027739"/>
                </a:cubicBezTo>
                <a:cubicBezTo>
                  <a:pt x="347373" y="2033339"/>
                  <a:pt x="354114" y="2038383"/>
                  <a:pt x="360865" y="2044827"/>
                </a:cubicBezTo>
                <a:cubicBezTo>
                  <a:pt x="443500" y="2128340"/>
                  <a:pt x="506078" y="2306190"/>
                  <a:pt x="560414" y="2421457"/>
                </a:cubicBezTo>
                <a:cubicBezTo>
                  <a:pt x="831022" y="2452769"/>
                  <a:pt x="1098019" y="2506255"/>
                  <a:pt x="1359703" y="2578554"/>
                </a:cubicBezTo>
                <a:lnTo>
                  <a:pt x="1359422" y="2577994"/>
                </a:lnTo>
                <a:cubicBezTo>
                  <a:pt x="1370467" y="2269807"/>
                  <a:pt x="976420" y="2084880"/>
                  <a:pt x="828701" y="1839520"/>
                </a:cubicBezTo>
                <a:cubicBezTo>
                  <a:pt x="687172" y="1605098"/>
                  <a:pt x="631475" y="1330413"/>
                  <a:pt x="494427" y="1092333"/>
                </a:cubicBezTo>
                <a:cubicBezTo>
                  <a:pt x="481980" y="1070671"/>
                  <a:pt x="485440" y="1027197"/>
                  <a:pt x="506322" y="1020997"/>
                </a:cubicBezTo>
                <a:close/>
                <a:moveTo>
                  <a:pt x="4570198" y="978081"/>
                </a:moveTo>
                <a:cubicBezTo>
                  <a:pt x="4555714" y="1028259"/>
                  <a:pt x="4540870" y="1077934"/>
                  <a:pt x="4523691" y="1127776"/>
                </a:cubicBezTo>
                <a:lnTo>
                  <a:pt x="4509875" y="1167552"/>
                </a:lnTo>
                <a:cubicBezTo>
                  <a:pt x="4498703" y="1198545"/>
                  <a:pt x="4488074" y="1229138"/>
                  <a:pt x="4478168" y="1260735"/>
                </a:cubicBezTo>
                <a:cubicBezTo>
                  <a:pt x="4437866" y="1392962"/>
                  <a:pt x="4423333" y="1532451"/>
                  <a:pt x="4409309" y="1666996"/>
                </a:cubicBezTo>
                <a:cubicBezTo>
                  <a:pt x="4399387" y="1761934"/>
                  <a:pt x="4389478" y="1859162"/>
                  <a:pt x="4370031" y="1955666"/>
                </a:cubicBezTo>
                <a:cubicBezTo>
                  <a:pt x="4495511" y="1636562"/>
                  <a:pt x="4590903" y="1311031"/>
                  <a:pt x="4570198" y="978081"/>
                </a:cubicBezTo>
                <a:close/>
                <a:moveTo>
                  <a:pt x="12149131" y="959050"/>
                </a:moveTo>
                <a:cubicBezTo>
                  <a:pt x="12135265" y="975072"/>
                  <a:pt x="12121401" y="991089"/>
                  <a:pt x="12105664" y="1006960"/>
                </a:cubicBezTo>
                <a:cubicBezTo>
                  <a:pt x="12040174" y="1071943"/>
                  <a:pt x="11966532" y="1125748"/>
                  <a:pt x="11883102" y="1184424"/>
                </a:cubicBezTo>
                <a:cubicBezTo>
                  <a:pt x="11822339" y="1227583"/>
                  <a:pt x="11746281" y="1281016"/>
                  <a:pt x="11665174" y="1317493"/>
                </a:cubicBezTo>
                <a:cubicBezTo>
                  <a:pt x="11640620" y="1328342"/>
                  <a:pt x="11615753" y="1338416"/>
                  <a:pt x="11590337" y="1348256"/>
                </a:cubicBezTo>
                <a:cubicBezTo>
                  <a:pt x="11556383" y="1361567"/>
                  <a:pt x="11523739" y="1374791"/>
                  <a:pt x="11492588" y="1390573"/>
                </a:cubicBezTo>
                <a:cubicBezTo>
                  <a:pt x="11632969" y="1358579"/>
                  <a:pt x="11770492" y="1298342"/>
                  <a:pt x="11888865" y="1220988"/>
                </a:cubicBezTo>
                <a:cubicBezTo>
                  <a:pt x="11984266" y="1158366"/>
                  <a:pt x="12085135" y="1064584"/>
                  <a:pt x="12149131" y="959050"/>
                </a:cubicBezTo>
                <a:close/>
                <a:moveTo>
                  <a:pt x="4557898" y="900011"/>
                </a:moveTo>
                <a:cubicBezTo>
                  <a:pt x="4330292" y="1199280"/>
                  <a:pt x="4335713" y="1567725"/>
                  <a:pt x="4344840" y="1922038"/>
                </a:cubicBezTo>
                <a:cubicBezTo>
                  <a:pt x="4360210" y="1836882"/>
                  <a:pt x="4369815" y="1750562"/>
                  <a:pt x="4378710" y="1665516"/>
                </a:cubicBezTo>
                <a:cubicBezTo>
                  <a:pt x="4393083" y="1529197"/>
                  <a:pt x="4407432" y="1388309"/>
                  <a:pt x="4448798" y="1253024"/>
                </a:cubicBezTo>
                <a:cubicBezTo>
                  <a:pt x="4458700" y="1221425"/>
                  <a:pt x="4469507" y="1189944"/>
                  <a:pt x="4480315" y="1158454"/>
                </a:cubicBezTo>
                <a:lnTo>
                  <a:pt x="4494133" y="1118676"/>
                </a:lnTo>
                <a:cubicBezTo>
                  <a:pt x="4518925" y="1046526"/>
                  <a:pt x="4539765" y="973431"/>
                  <a:pt x="4557898" y="900011"/>
                </a:cubicBezTo>
                <a:close/>
                <a:moveTo>
                  <a:pt x="5870151" y="898890"/>
                </a:moveTo>
                <a:cubicBezTo>
                  <a:pt x="5866911" y="898948"/>
                  <a:pt x="5864574" y="899121"/>
                  <a:pt x="5861335" y="899177"/>
                </a:cubicBezTo>
                <a:lnTo>
                  <a:pt x="5843702" y="899748"/>
                </a:lnTo>
                <a:cubicBezTo>
                  <a:pt x="5780018" y="902412"/>
                  <a:pt x="5714210" y="911192"/>
                  <a:pt x="5651107" y="920306"/>
                </a:cubicBezTo>
                <a:cubicBezTo>
                  <a:pt x="5588537" y="929031"/>
                  <a:pt x="5523624" y="937920"/>
                  <a:pt x="5459407" y="940975"/>
                </a:cubicBezTo>
                <a:cubicBezTo>
                  <a:pt x="5431523" y="942110"/>
                  <a:pt x="5402918" y="942237"/>
                  <a:pt x="5374846" y="941988"/>
                </a:cubicBezTo>
                <a:cubicBezTo>
                  <a:pt x="5336157" y="941792"/>
                  <a:pt x="5295497" y="942268"/>
                  <a:pt x="5256105" y="945632"/>
                </a:cubicBezTo>
                <a:cubicBezTo>
                  <a:pt x="5206829" y="950064"/>
                  <a:pt x="5155964" y="960232"/>
                  <a:pt x="5107071" y="969720"/>
                </a:cubicBezTo>
                <a:cubicBezTo>
                  <a:pt x="5071129" y="976700"/>
                  <a:pt x="5035177" y="983681"/>
                  <a:pt x="4998681" y="988771"/>
                </a:cubicBezTo>
                <a:cubicBezTo>
                  <a:pt x="5256175" y="1057755"/>
                  <a:pt x="5597864" y="989418"/>
                  <a:pt x="5870151" y="898890"/>
                </a:cubicBezTo>
                <a:close/>
                <a:moveTo>
                  <a:pt x="12190084" y="854709"/>
                </a:moveTo>
                <a:cubicBezTo>
                  <a:pt x="12181324" y="863235"/>
                  <a:pt x="12172252" y="870980"/>
                  <a:pt x="12162947" y="879275"/>
                </a:cubicBezTo>
                <a:cubicBezTo>
                  <a:pt x="12028326" y="998039"/>
                  <a:pt x="11883371" y="1121443"/>
                  <a:pt x="11721478" y="1216434"/>
                </a:cubicBezTo>
                <a:lnTo>
                  <a:pt x="11680712" y="1239730"/>
                </a:lnTo>
                <a:cubicBezTo>
                  <a:pt x="11620220" y="1274640"/>
                  <a:pt x="11558177" y="1310180"/>
                  <a:pt x="11505347" y="1352837"/>
                </a:cubicBezTo>
                <a:cubicBezTo>
                  <a:pt x="11530133" y="1341442"/>
                  <a:pt x="11555544" y="1331600"/>
                  <a:pt x="11580962" y="1321759"/>
                </a:cubicBezTo>
                <a:cubicBezTo>
                  <a:pt x="11605590" y="1312227"/>
                  <a:pt x="11630227" y="1302697"/>
                  <a:pt x="11654234" y="1291618"/>
                </a:cubicBezTo>
                <a:cubicBezTo>
                  <a:pt x="11733018" y="1256083"/>
                  <a:pt x="11807521" y="1203284"/>
                  <a:pt x="11867274" y="1160983"/>
                </a:cubicBezTo>
                <a:cubicBezTo>
                  <a:pt x="11949151" y="1102940"/>
                  <a:pt x="12022324" y="1050225"/>
                  <a:pt x="12086035" y="986418"/>
                </a:cubicBezTo>
                <a:cubicBezTo>
                  <a:pt x="12128278" y="944429"/>
                  <a:pt x="12163191" y="899980"/>
                  <a:pt x="12190084" y="854709"/>
                </a:cubicBezTo>
                <a:close/>
                <a:moveTo>
                  <a:pt x="5504425" y="848067"/>
                </a:moveTo>
                <a:cubicBezTo>
                  <a:pt x="5313518" y="848319"/>
                  <a:pt x="5144450" y="894555"/>
                  <a:pt x="4968849" y="962318"/>
                </a:cubicBezTo>
                <a:cubicBezTo>
                  <a:pt x="5013986" y="957830"/>
                  <a:pt x="5059460" y="949291"/>
                  <a:pt x="5104039" y="940634"/>
                </a:cubicBezTo>
                <a:cubicBezTo>
                  <a:pt x="5153465" y="930752"/>
                  <a:pt x="5205230" y="920703"/>
                  <a:pt x="5256311" y="916490"/>
                </a:cubicBezTo>
                <a:cubicBezTo>
                  <a:pt x="5297138" y="912849"/>
                  <a:pt x="5338158" y="912871"/>
                  <a:pt x="5377381" y="912671"/>
                </a:cubicBezTo>
                <a:cubicBezTo>
                  <a:pt x="5405093" y="912428"/>
                  <a:pt x="5432627" y="913077"/>
                  <a:pt x="5460148" y="911442"/>
                </a:cubicBezTo>
                <a:cubicBezTo>
                  <a:pt x="5522934" y="908669"/>
                  <a:pt x="5586937" y="899666"/>
                  <a:pt x="5648971" y="891331"/>
                </a:cubicBezTo>
                <a:cubicBezTo>
                  <a:pt x="5712974" y="882328"/>
                  <a:pt x="5779324" y="873155"/>
                  <a:pt x="5844807" y="870718"/>
                </a:cubicBezTo>
                <a:lnTo>
                  <a:pt x="5862975" y="869756"/>
                </a:lnTo>
                <a:cubicBezTo>
                  <a:pt x="5882405" y="869405"/>
                  <a:pt x="5902011" y="868171"/>
                  <a:pt x="5920887" y="865929"/>
                </a:cubicBezTo>
                <a:cubicBezTo>
                  <a:pt x="5782825" y="855356"/>
                  <a:pt x="5643867" y="846954"/>
                  <a:pt x="5504425" y="848067"/>
                </a:cubicBezTo>
                <a:close/>
                <a:moveTo>
                  <a:pt x="8924104" y="777000"/>
                </a:moveTo>
                <a:cubicBezTo>
                  <a:pt x="8923664" y="782606"/>
                  <a:pt x="8922673" y="787979"/>
                  <a:pt x="8921999" y="794136"/>
                </a:cubicBezTo>
                <a:cubicBezTo>
                  <a:pt x="8919582" y="810498"/>
                  <a:pt x="8917940" y="826538"/>
                  <a:pt x="8916066" y="843129"/>
                </a:cubicBezTo>
                <a:cubicBezTo>
                  <a:pt x="8910698" y="896870"/>
                  <a:pt x="8909926" y="951907"/>
                  <a:pt x="8909852" y="1005313"/>
                </a:cubicBezTo>
                <a:cubicBezTo>
                  <a:pt x="8907936" y="1206014"/>
                  <a:pt x="8906433" y="1413328"/>
                  <a:pt x="8936982" y="1614896"/>
                </a:cubicBezTo>
                <a:lnTo>
                  <a:pt x="8939706" y="1632791"/>
                </a:lnTo>
                <a:lnTo>
                  <a:pt x="8946691" y="1680170"/>
                </a:lnTo>
                <a:cubicBezTo>
                  <a:pt x="8947341" y="1669501"/>
                  <a:pt x="8947217" y="1659149"/>
                  <a:pt x="8947643" y="1649028"/>
                </a:cubicBezTo>
                <a:cubicBezTo>
                  <a:pt x="8950646" y="1394060"/>
                  <a:pt x="8954155" y="1130296"/>
                  <a:pt x="8931687" y="871628"/>
                </a:cubicBezTo>
                <a:lnTo>
                  <a:pt x="8929804" y="850229"/>
                </a:lnTo>
                <a:cubicBezTo>
                  <a:pt x="8927750" y="826182"/>
                  <a:pt x="8925696" y="802134"/>
                  <a:pt x="8924104" y="777000"/>
                </a:cubicBezTo>
                <a:close/>
                <a:moveTo>
                  <a:pt x="8951219" y="764662"/>
                </a:moveTo>
                <a:cubicBezTo>
                  <a:pt x="8952434" y="792211"/>
                  <a:pt x="8955277" y="820458"/>
                  <a:pt x="8957270" y="847698"/>
                </a:cubicBezTo>
                <a:lnTo>
                  <a:pt x="8959153" y="869097"/>
                </a:lnTo>
                <a:cubicBezTo>
                  <a:pt x="8981354" y="1119277"/>
                  <a:pt x="8978808" y="1373147"/>
                  <a:pt x="8976081" y="1619865"/>
                </a:cubicBezTo>
                <a:cubicBezTo>
                  <a:pt x="9043646" y="1335574"/>
                  <a:pt x="9035127" y="1045475"/>
                  <a:pt x="8951219" y="764662"/>
                </a:cubicBezTo>
                <a:close/>
                <a:moveTo>
                  <a:pt x="8898081" y="630137"/>
                </a:moveTo>
                <a:cubicBezTo>
                  <a:pt x="8735190" y="940376"/>
                  <a:pt x="8800852" y="1302315"/>
                  <a:pt x="8910095" y="1626691"/>
                </a:cubicBezTo>
                <a:lnTo>
                  <a:pt x="8908822" y="1619067"/>
                </a:lnTo>
                <a:cubicBezTo>
                  <a:pt x="8877873" y="1415398"/>
                  <a:pt x="8879292" y="1206762"/>
                  <a:pt x="8881669" y="1004967"/>
                </a:cubicBezTo>
                <a:cubicBezTo>
                  <a:pt x="8881975" y="951016"/>
                  <a:pt x="8882434" y="895204"/>
                  <a:pt x="8888265" y="840369"/>
                </a:cubicBezTo>
                <a:cubicBezTo>
                  <a:pt x="8890137" y="823783"/>
                  <a:pt x="8892011" y="807192"/>
                  <a:pt x="8894429" y="790831"/>
                </a:cubicBezTo>
                <a:cubicBezTo>
                  <a:pt x="8901122" y="737010"/>
                  <a:pt x="8907725" y="681866"/>
                  <a:pt x="8898081" y="630137"/>
                </a:cubicBezTo>
                <a:close/>
                <a:moveTo>
                  <a:pt x="11491396" y="623931"/>
                </a:moveTo>
                <a:cubicBezTo>
                  <a:pt x="11465686" y="637515"/>
                  <a:pt x="11440209" y="650546"/>
                  <a:pt x="11413329" y="662344"/>
                </a:cubicBezTo>
                <a:cubicBezTo>
                  <a:pt x="11268660" y="727282"/>
                  <a:pt x="11113102" y="758642"/>
                  <a:pt x="10966547" y="818916"/>
                </a:cubicBezTo>
                <a:cubicBezTo>
                  <a:pt x="10793574" y="889896"/>
                  <a:pt x="10652020" y="1008307"/>
                  <a:pt x="10498883" y="1111507"/>
                </a:cubicBezTo>
                <a:cubicBezTo>
                  <a:pt x="10559155" y="1098395"/>
                  <a:pt x="10616158" y="1067158"/>
                  <a:pt x="10671292" y="1035777"/>
                </a:cubicBezTo>
                <a:lnTo>
                  <a:pt x="10685894" y="1027151"/>
                </a:lnTo>
                <a:cubicBezTo>
                  <a:pt x="10821548" y="950027"/>
                  <a:pt x="10965272" y="882756"/>
                  <a:pt x="11104337" y="817377"/>
                </a:cubicBezTo>
                <a:cubicBezTo>
                  <a:pt x="11233375" y="757414"/>
                  <a:pt x="11364889" y="694633"/>
                  <a:pt x="11491396" y="623931"/>
                </a:cubicBezTo>
                <a:close/>
                <a:moveTo>
                  <a:pt x="10779304" y="584486"/>
                </a:moveTo>
                <a:cubicBezTo>
                  <a:pt x="10740583" y="648568"/>
                  <a:pt x="10699136" y="711502"/>
                  <a:pt x="10658378" y="772788"/>
                </a:cubicBezTo>
                <a:cubicBezTo>
                  <a:pt x="10594579" y="868744"/>
                  <a:pt x="10529620" y="967431"/>
                  <a:pt x="10475581" y="1070739"/>
                </a:cubicBezTo>
                <a:cubicBezTo>
                  <a:pt x="10578194" y="966751"/>
                  <a:pt x="10672522" y="819977"/>
                  <a:pt x="10735178" y="693281"/>
                </a:cubicBezTo>
                <a:close/>
                <a:moveTo>
                  <a:pt x="10132488" y="518596"/>
                </a:moveTo>
                <a:cubicBezTo>
                  <a:pt x="10047856" y="532980"/>
                  <a:pt x="9963302" y="548687"/>
                  <a:pt x="9879465" y="567273"/>
                </a:cubicBezTo>
                <a:cubicBezTo>
                  <a:pt x="9683016" y="611580"/>
                  <a:pt x="9523495" y="697916"/>
                  <a:pt x="9364243" y="809468"/>
                </a:cubicBezTo>
                <a:cubicBezTo>
                  <a:pt x="9364793" y="809701"/>
                  <a:pt x="9365336" y="809931"/>
                  <a:pt x="9366655" y="809848"/>
                </a:cubicBezTo>
                <a:cubicBezTo>
                  <a:pt x="9558665" y="728900"/>
                  <a:pt x="9742999" y="656935"/>
                  <a:pt x="9914233" y="596159"/>
                </a:cubicBezTo>
                <a:close/>
                <a:moveTo>
                  <a:pt x="10264524" y="501747"/>
                </a:moveTo>
                <a:lnTo>
                  <a:pt x="9922837" y="622979"/>
                </a:lnTo>
                <a:cubicBezTo>
                  <a:pt x="9763806" y="679263"/>
                  <a:pt x="9594234" y="745243"/>
                  <a:pt x="9416908" y="818889"/>
                </a:cubicBezTo>
                <a:cubicBezTo>
                  <a:pt x="9417689" y="818579"/>
                  <a:pt x="9417689" y="818579"/>
                  <a:pt x="9418234" y="818810"/>
                </a:cubicBezTo>
                <a:cubicBezTo>
                  <a:pt x="9717394" y="764555"/>
                  <a:pt x="10002904" y="633058"/>
                  <a:pt x="10264524" y="501747"/>
                </a:cubicBezTo>
                <a:close/>
                <a:moveTo>
                  <a:pt x="10802699" y="488163"/>
                </a:moveTo>
                <a:lnTo>
                  <a:pt x="10618739" y="734118"/>
                </a:lnTo>
                <a:lnTo>
                  <a:pt x="10604580" y="753877"/>
                </a:lnTo>
                <a:cubicBezTo>
                  <a:pt x="10575714" y="793161"/>
                  <a:pt x="10550336" y="828772"/>
                  <a:pt x="10529643" y="867004"/>
                </a:cubicBezTo>
                <a:cubicBezTo>
                  <a:pt x="10501301" y="918746"/>
                  <a:pt x="10479284" y="973805"/>
                  <a:pt x="10462194" y="1035452"/>
                </a:cubicBezTo>
                <a:cubicBezTo>
                  <a:pt x="10514547" y="939156"/>
                  <a:pt x="10575176" y="847655"/>
                  <a:pt x="10635117" y="757788"/>
                </a:cubicBezTo>
                <a:cubicBezTo>
                  <a:pt x="10692800" y="670189"/>
                  <a:pt x="10751735" y="581180"/>
                  <a:pt x="10802699" y="488163"/>
                </a:cubicBezTo>
                <a:close/>
                <a:moveTo>
                  <a:pt x="10359107" y="485136"/>
                </a:moveTo>
                <a:cubicBezTo>
                  <a:pt x="10100692" y="616512"/>
                  <a:pt x="9815681" y="755947"/>
                  <a:pt x="9515108" y="825701"/>
                </a:cubicBezTo>
                <a:cubicBezTo>
                  <a:pt x="9825509" y="831572"/>
                  <a:pt x="10104184" y="667562"/>
                  <a:pt x="10359107" y="485136"/>
                </a:cubicBezTo>
                <a:close/>
                <a:moveTo>
                  <a:pt x="11886089" y="483936"/>
                </a:moveTo>
                <a:cubicBezTo>
                  <a:pt x="11800033" y="547295"/>
                  <a:pt x="11710455" y="605296"/>
                  <a:pt x="11622890" y="661575"/>
                </a:cubicBezTo>
                <a:cubicBezTo>
                  <a:pt x="11437051" y="781189"/>
                  <a:pt x="11244843" y="905190"/>
                  <a:pt x="11038640" y="996875"/>
                </a:cubicBezTo>
                <a:cubicBezTo>
                  <a:pt x="10885656" y="1064725"/>
                  <a:pt x="10725662" y="1114166"/>
                  <a:pt x="10561310" y="1145020"/>
                </a:cubicBezTo>
                <a:cubicBezTo>
                  <a:pt x="10596460" y="1154752"/>
                  <a:pt x="10632933" y="1164394"/>
                  <a:pt x="10675127" y="1163586"/>
                </a:cubicBezTo>
                <a:cubicBezTo>
                  <a:pt x="10827145" y="1160350"/>
                  <a:pt x="10989398" y="1058435"/>
                  <a:pt x="11120351" y="990907"/>
                </a:cubicBezTo>
                <a:cubicBezTo>
                  <a:pt x="11302032" y="897860"/>
                  <a:pt x="11481110" y="797268"/>
                  <a:pt x="11648506" y="680145"/>
                </a:cubicBezTo>
                <a:cubicBezTo>
                  <a:pt x="11691733" y="649515"/>
                  <a:pt x="11821224" y="550475"/>
                  <a:pt x="11886089" y="483936"/>
                </a:cubicBezTo>
                <a:close/>
                <a:moveTo>
                  <a:pt x="3607114" y="467441"/>
                </a:moveTo>
                <a:cubicBezTo>
                  <a:pt x="3528124" y="599478"/>
                  <a:pt x="3410482" y="705343"/>
                  <a:pt x="3296242" y="807991"/>
                </a:cubicBezTo>
                <a:cubicBezTo>
                  <a:pt x="3255418" y="844446"/>
                  <a:pt x="3213877" y="882186"/>
                  <a:pt x="3174674" y="919759"/>
                </a:cubicBezTo>
                <a:cubicBezTo>
                  <a:pt x="3129209" y="963390"/>
                  <a:pt x="3085915" y="1010032"/>
                  <a:pt x="3042978" y="1054894"/>
                </a:cubicBezTo>
                <a:lnTo>
                  <a:pt x="2968914" y="1133756"/>
                </a:lnTo>
                <a:cubicBezTo>
                  <a:pt x="3001355" y="1109480"/>
                  <a:pt x="3045966" y="1074853"/>
                  <a:pt x="3103823" y="1026814"/>
                </a:cubicBezTo>
                <a:cubicBezTo>
                  <a:pt x="3260201" y="897449"/>
                  <a:pt x="3521192" y="681569"/>
                  <a:pt x="3607114" y="467441"/>
                </a:cubicBezTo>
                <a:close/>
                <a:moveTo>
                  <a:pt x="10784544" y="465669"/>
                </a:moveTo>
                <a:cubicBezTo>
                  <a:pt x="10662409" y="521478"/>
                  <a:pt x="10422179" y="894258"/>
                  <a:pt x="10426419" y="1062158"/>
                </a:cubicBezTo>
                <a:cubicBezTo>
                  <a:pt x="10438657" y="1011968"/>
                  <a:pt x="10453241" y="965354"/>
                  <a:pt x="10471732" y="921679"/>
                </a:cubicBezTo>
                <a:cubicBezTo>
                  <a:pt x="10481672" y="898200"/>
                  <a:pt x="10492705" y="875187"/>
                  <a:pt x="10504824" y="852631"/>
                </a:cubicBezTo>
                <a:cubicBezTo>
                  <a:pt x="10526215" y="812759"/>
                  <a:pt x="10552604" y="776291"/>
                  <a:pt x="10582237" y="736692"/>
                </a:cubicBezTo>
                <a:lnTo>
                  <a:pt x="10596401" y="716935"/>
                </a:lnTo>
                <a:cubicBezTo>
                  <a:pt x="10661482" y="628604"/>
                  <a:pt x="10720448" y="548625"/>
                  <a:pt x="10784544" y="465669"/>
                </a:cubicBezTo>
                <a:close/>
                <a:moveTo>
                  <a:pt x="11916494" y="422768"/>
                </a:moveTo>
                <a:cubicBezTo>
                  <a:pt x="11840345" y="436884"/>
                  <a:pt x="11770712" y="482734"/>
                  <a:pt x="11703185" y="528178"/>
                </a:cubicBezTo>
                <a:lnTo>
                  <a:pt x="11680755" y="543149"/>
                </a:lnTo>
                <a:cubicBezTo>
                  <a:pt x="11503085" y="661715"/>
                  <a:pt x="11307002" y="753816"/>
                  <a:pt x="11116818" y="842623"/>
                </a:cubicBezTo>
                <a:cubicBezTo>
                  <a:pt x="10977992" y="907459"/>
                  <a:pt x="10835051" y="974411"/>
                  <a:pt x="10700164" y="1051220"/>
                </a:cubicBezTo>
                <a:lnTo>
                  <a:pt x="10685570" y="1059849"/>
                </a:lnTo>
                <a:cubicBezTo>
                  <a:pt x="10652486" y="1078679"/>
                  <a:pt x="10619176" y="1098052"/>
                  <a:pt x="10584288" y="1113543"/>
                </a:cubicBezTo>
                <a:cubicBezTo>
                  <a:pt x="10736655" y="1082118"/>
                  <a:pt x="10884823" y="1034762"/>
                  <a:pt x="11026698" y="971858"/>
                </a:cubicBezTo>
                <a:cubicBezTo>
                  <a:pt x="11231114" y="881353"/>
                  <a:pt x="11422542" y="757667"/>
                  <a:pt x="11607604" y="638368"/>
                </a:cubicBezTo>
                <a:cubicBezTo>
                  <a:pt x="11712249" y="570645"/>
                  <a:pt x="11819449" y="501435"/>
                  <a:pt x="11919452" y="423380"/>
                </a:cubicBezTo>
                <a:cubicBezTo>
                  <a:pt x="11918363" y="422918"/>
                  <a:pt x="11917811" y="422686"/>
                  <a:pt x="11916494" y="422768"/>
                </a:cubicBezTo>
                <a:close/>
                <a:moveTo>
                  <a:pt x="8148168" y="416949"/>
                </a:moveTo>
                <a:cubicBezTo>
                  <a:pt x="8041447" y="489578"/>
                  <a:pt x="7951585" y="589312"/>
                  <a:pt x="7862052" y="694330"/>
                </a:cubicBezTo>
                <a:lnTo>
                  <a:pt x="7808002" y="759654"/>
                </a:lnTo>
                <a:close/>
                <a:moveTo>
                  <a:pt x="8295299" y="416143"/>
                </a:moveTo>
                <a:cubicBezTo>
                  <a:pt x="8303328" y="454953"/>
                  <a:pt x="8309263" y="494162"/>
                  <a:pt x="8309124" y="534021"/>
                </a:cubicBezTo>
                <a:cubicBezTo>
                  <a:pt x="8309177" y="581042"/>
                  <a:pt x="8301211" y="627240"/>
                  <a:pt x="8293154" y="672115"/>
                </a:cubicBezTo>
                <a:cubicBezTo>
                  <a:pt x="8287455" y="703824"/>
                  <a:pt x="8281839" y="736857"/>
                  <a:pt x="8279099" y="769176"/>
                </a:cubicBezTo>
                <a:cubicBezTo>
                  <a:pt x="8271208" y="866910"/>
                  <a:pt x="8290164" y="965070"/>
                  <a:pt x="8309186" y="1060039"/>
                </a:cubicBezTo>
                <a:cubicBezTo>
                  <a:pt x="8338258" y="1208834"/>
                  <a:pt x="8368983" y="1362838"/>
                  <a:pt x="8410512" y="1511108"/>
                </a:cubicBezTo>
                <a:cubicBezTo>
                  <a:pt x="8445511" y="1186645"/>
                  <a:pt x="8463496" y="815698"/>
                  <a:pt x="8351657" y="521768"/>
                </a:cubicBezTo>
                <a:cubicBezTo>
                  <a:pt x="8336376" y="481820"/>
                  <a:pt x="8314355" y="448679"/>
                  <a:pt x="8295299" y="416143"/>
                </a:cubicBezTo>
                <a:close/>
                <a:moveTo>
                  <a:pt x="8266483" y="414244"/>
                </a:moveTo>
                <a:cubicBezTo>
                  <a:pt x="8162811" y="736679"/>
                  <a:pt x="8223592" y="1050836"/>
                  <a:pt x="8343425" y="1357811"/>
                </a:cubicBezTo>
                <a:cubicBezTo>
                  <a:pt x="8320496" y="1259904"/>
                  <a:pt x="8300994" y="1161513"/>
                  <a:pt x="8282114" y="1064671"/>
                </a:cubicBezTo>
                <a:cubicBezTo>
                  <a:pt x="8263238" y="967838"/>
                  <a:pt x="8243336" y="867346"/>
                  <a:pt x="8251298" y="766414"/>
                </a:cubicBezTo>
                <a:cubicBezTo>
                  <a:pt x="8253954" y="732777"/>
                  <a:pt x="8259797" y="699198"/>
                  <a:pt x="8265729" y="666939"/>
                </a:cubicBezTo>
                <a:cubicBezTo>
                  <a:pt x="8273319" y="623158"/>
                  <a:pt x="8281376" y="578281"/>
                  <a:pt x="8281494" y="533909"/>
                </a:cubicBezTo>
                <a:cubicBezTo>
                  <a:pt x="8281080" y="493822"/>
                  <a:pt x="8274834" y="453832"/>
                  <a:pt x="8266483" y="414244"/>
                </a:cubicBezTo>
                <a:close/>
                <a:moveTo>
                  <a:pt x="8140802" y="388720"/>
                </a:moveTo>
                <a:cubicBezTo>
                  <a:pt x="8028462" y="422924"/>
                  <a:pt x="7941106" y="490876"/>
                  <a:pt x="7860379" y="596411"/>
                </a:cubicBezTo>
                <a:cubicBezTo>
                  <a:pt x="7812773" y="658663"/>
                  <a:pt x="7772566" y="720182"/>
                  <a:pt x="7737688" y="790400"/>
                </a:cubicBezTo>
                <a:cubicBezTo>
                  <a:pt x="7733439" y="798902"/>
                  <a:pt x="7729892" y="805767"/>
                  <a:pt x="7726885" y="812869"/>
                </a:cubicBezTo>
                <a:cubicBezTo>
                  <a:pt x="7764906" y="767160"/>
                  <a:pt x="7802380" y="721219"/>
                  <a:pt x="7840490" y="676832"/>
                </a:cubicBezTo>
                <a:cubicBezTo>
                  <a:pt x="7933738" y="567590"/>
                  <a:pt x="8028101" y="463327"/>
                  <a:pt x="8140802" y="388720"/>
                </a:cubicBezTo>
                <a:close/>
                <a:moveTo>
                  <a:pt x="3744487" y="383136"/>
                </a:moveTo>
                <a:cubicBezTo>
                  <a:pt x="3789590" y="603780"/>
                  <a:pt x="3850997" y="811848"/>
                  <a:pt x="3970213" y="995559"/>
                </a:cubicBezTo>
                <a:cubicBezTo>
                  <a:pt x="3927384" y="796159"/>
                  <a:pt x="3865366" y="574806"/>
                  <a:pt x="3744487" y="383136"/>
                </a:cubicBezTo>
                <a:close/>
                <a:moveTo>
                  <a:pt x="3624562" y="367041"/>
                </a:moveTo>
                <a:cubicBezTo>
                  <a:pt x="3578160" y="403736"/>
                  <a:pt x="3532667" y="442805"/>
                  <a:pt x="3489712" y="485386"/>
                </a:cubicBezTo>
                <a:cubicBezTo>
                  <a:pt x="3380716" y="591858"/>
                  <a:pt x="3284219" y="714458"/>
                  <a:pt x="3182994" y="828265"/>
                </a:cubicBezTo>
                <a:cubicBezTo>
                  <a:pt x="3100902" y="919812"/>
                  <a:pt x="2899469" y="1135252"/>
                  <a:pt x="2892114" y="1172635"/>
                </a:cubicBezTo>
                <a:lnTo>
                  <a:pt x="3021459" y="1035385"/>
                </a:lnTo>
                <a:cubicBezTo>
                  <a:pt x="3064036" y="990026"/>
                  <a:pt x="3108229" y="943501"/>
                  <a:pt x="3153873" y="898971"/>
                </a:cubicBezTo>
                <a:cubicBezTo>
                  <a:pt x="3193783" y="860125"/>
                  <a:pt x="3235680" y="822883"/>
                  <a:pt x="3276511" y="786423"/>
                </a:cubicBezTo>
                <a:cubicBezTo>
                  <a:pt x="3390214" y="684175"/>
                  <a:pt x="3507852" y="578306"/>
                  <a:pt x="3584154" y="448218"/>
                </a:cubicBezTo>
                <a:cubicBezTo>
                  <a:pt x="3599491" y="421848"/>
                  <a:pt x="3612660" y="394752"/>
                  <a:pt x="3624562" y="367041"/>
                </a:cubicBezTo>
                <a:close/>
                <a:moveTo>
                  <a:pt x="3766672" y="359429"/>
                </a:moveTo>
                <a:cubicBezTo>
                  <a:pt x="3888797" y="549425"/>
                  <a:pt x="3952247" y="768223"/>
                  <a:pt x="3996338" y="968237"/>
                </a:cubicBezTo>
                <a:cubicBezTo>
                  <a:pt x="3973140" y="739339"/>
                  <a:pt x="3922473" y="455576"/>
                  <a:pt x="3766672" y="359429"/>
                </a:cubicBezTo>
                <a:close/>
                <a:moveTo>
                  <a:pt x="5805386" y="239240"/>
                </a:moveTo>
                <a:cubicBezTo>
                  <a:pt x="5783116" y="246988"/>
                  <a:pt x="5760847" y="254734"/>
                  <a:pt x="5736947" y="261367"/>
                </a:cubicBezTo>
                <a:cubicBezTo>
                  <a:pt x="5638133" y="287976"/>
                  <a:pt x="5538513" y="299897"/>
                  <a:pt x="5427012" y="311272"/>
                </a:cubicBezTo>
                <a:cubicBezTo>
                  <a:pt x="5345554" y="319953"/>
                  <a:pt x="5243942" y="330268"/>
                  <a:pt x="5147818" y="322112"/>
                </a:cubicBezTo>
                <a:cubicBezTo>
                  <a:pt x="5118835" y="319462"/>
                  <a:pt x="5090027" y="315925"/>
                  <a:pt x="5060854" y="311882"/>
                </a:cubicBezTo>
                <a:cubicBezTo>
                  <a:pt x="5021780" y="306636"/>
                  <a:pt x="4983964" y="301993"/>
                  <a:pt x="4945989" y="300516"/>
                </a:cubicBezTo>
                <a:cubicBezTo>
                  <a:pt x="5093776" y="343728"/>
                  <a:pt x="5255799" y="359063"/>
                  <a:pt x="5410479" y="348434"/>
                </a:cubicBezTo>
                <a:cubicBezTo>
                  <a:pt x="5535307" y="339607"/>
                  <a:pt x="5683741" y="304513"/>
                  <a:pt x="5805386" y="239240"/>
                </a:cubicBezTo>
                <a:close/>
                <a:moveTo>
                  <a:pt x="5905192" y="163079"/>
                </a:moveTo>
                <a:cubicBezTo>
                  <a:pt x="5892074" y="166484"/>
                  <a:pt x="5879136" y="168997"/>
                  <a:pt x="5865655" y="171901"/>
                </a:cubicBezTo>
                <a:cubicBezTo>
                  <a:pt x="5671371" y="212758"/>
                  <a:pt x="5464843" y="252569"/>
                  <a:pt x="5259740" y="257013"/>
                </a:cubicBezTo>
                <a:cubicBezTo>
                  <a:pt x="5242649" y="257191"/>
                  <a:pt x="5225558" y="257369"/>
                  <a:pt x="5208466" y="257550"/>
                </a:cubicBezTo>
                <a:cubicBezTo>
                  <a:pt x="5132177" y="258666"/>
                  <a:pt x="5054091" y="259560"/>
                  <a:pt x="4980204" y="271903"/>
                </a:cubicBezTo>
                <a:cubicBezTo>
                  <a:pt x="5009725" y="274165"/>
                  <a:pt x="5038894" y="278201"/>
                  <a:pt x="5068068" y="282244"/>
                </a:cubicBezTo>
                <a:cubicBezTo>
                  <a:pt x="5096338" y="286164"/>
                  <a:pt x="5124608" y="290090"/>
                  <a:pt x="5153231" y="292240"/>
                </a:cubicBezTo>
                <a:cubicBezTo>
                  <a:pt x="5246661" y="300067"/>
                  <a:pt x="5346469" y="289533"/>
                  <a:pt x="5426491" y="281128"/>
                </a:cubicBezTo>
                <a:cubicBezTo>
                  <a:pt x="5536189" y="269536"/>
                  <a:pt x="5634727" y="258390"/>
                  <a:pt x="5731212" y="231951"/>
                </a:cubicBezTo>
                <a:cubicBezTo>
                  <a:pt x="5794995" y="214721"/>
                  <a:pt x="5853525" y="191373"/>
                  <a:pt x="5905192" y="163079"/>
                </a:cubicBezTo>
                <a:close/>
                <a:moveTo>
                  <a:pt x="5944437" y="113829"/>
                </a:moveTo>
                <a:cubicBezTo>
                  <a:pt x="5917256" y="119186"/>
                  <a:pt x="5863594" y="140199"/>
                  <a:pt x="5825032" y="146405"/>
                </a:cubicBezTo>
                <a:cubicBezTo>
                  <a:pt x="5539893" y="189777"/>
                  <a:pt x="5237140" y="170377"/>
                  <a:pt x="4955599" y="247008"/>
                </a:cubicBezTo>
                <a:cubicBezTo>
                  <a:pt x="5038637" y="230314"/>
                  <a:pt x="5125543" y="229138"/>
                  <a:pt x="5210104" y="228123"/>
                </a:cubicBezTo>
                <a:cubicBezTo>
                  <a:pt x="5227195" y="227945"/>
                  <a:pt x="5244285" y="227765"/>
                  <a:pt x="5261015" y="227087"/>
                </a:cubicBezTo>
                <a:cubicBezTo>
                  <a:pt x="5463242" y="223204"/>
                  <a:pt x="5667966" y="183171"/>
                  <a:pt x="5861181" y="143093"/>
                </a:cubicBezTo>
                <a:cubicBezTo>
                  <a:pt x="5895331" y="135893"/>
                  <a:pt x="5928215" y="128080"/>
                  <a:pt x="5961252" y="114820"/>
                </a:cubicBezTo>
                <a:cubicBezTo>
                  <a:pt x="5959615" y="111998"/>
                  <a:pt x="5953497" y="112044"/>
                  <a:pt x="5944437" y="113829"/>
                </a:cubicBezTo>
                <a:close/>
                <a:moveTo>
                  <a:pt x="9095810" y="0"/>
                </a:moveTo>
                <a:lnTo>
                  <a:pt x="9215999" y="0"/>
                </a:lnTo>
                <a:lnTo>
                  <a:pt x="9250991" y="17650"/>
                </a:lnTo>
                <a:cubicBezTo>
                  <a:pt x="9345825" y="54329"/>
                  <a:pt x="9448424" y="64330"/>
                  <a:pt x="9551793" y="69947"/>
                </a:cubicBezTo>
                <a:cubicBezTo>
                  <a:pt x="9773323" y="81971"/>
                  <a:pt x="9993517" y="56091"/>
                  <a:pt x="10211701" y="15192"/>
                </a:cubicBezTo>
                <a:cubicBezTo>
                  <a:pt x="10030564" y="37013"/>
                  <a:pt x="9847820" y="45912"/>
                  <a:pt x="9665014" y="41266"/>
                </a:cubicBezTo>
                <a:cubicBezTo>
                  <a:pt x="9560295" y="38460"/>
                  <a:pt x="9467175" y="31066"/>
                  <a:pt x="9382567" y="18583"/>
                </a:cubicBezTo>
                <a:lnTo>
                  <a:pt x="9283159" y="0"/>
                </a:lnTo>
                <a:lnTo>
                  <a:pt x="9469266" y="0"/>
                </a:lnTo>
                <a:lnTo>
                  <a:pt x="9504117" y="4274"/>
                </a:lnTo>
                <a:cubicBezTo>
                  <a:pt x="9555272" y="8689"/>
                  <a:pt x="9609472" y="11637"/>
                  <a:pt x="9667223" y="13232"/>
                </a:cubicBezTo>
                <a:cubicBezTo>
                  <a:pt x="9740740" y="15225"/>
                  <a:pt x="9814266" y="15008"/>
                  <a:pt x="9887703" y="12601"/>
                </a:cubicBezTo>
                <a:lnTo>
                  <a:pt x="10088930" y="0"/>
                </a:lnTo>
                <a:lnTo>
                  <a:pt x="10544171" y="0"/>
                </a:lnTo>
                <a:lnTo>
                  <a:pt x="10392396" y="36772"/>
                </a:lnTo>
                <a:cubicBezTo>
                  <a:pt x="10070832" y="110795"/>
                  <a:pt x="9739873" y="167441"/>
                  <a:pt x="9413803" y="131277"/>
                </a:cubicBezTo>
                <a:cubicBezTo>
                  <a:pt x="9315472" y="120226"/>
                  <a:pt x="9243539" y="84460"/>
                  <a:pt x="9174626" y="44983"/>
                </a:cubicBezTo>
                <a:close/>
                <a:moveTo>
                  <a:pt x="8474998" y="0"/>
                </a:moveTo>
                <a:lnTo>
                  <a:pt x="8573502" y="0"/>
                </a:lnTo>
                <a:lnTo>
                  <a:pt x="8659539" y="117664"/>
                </a:lnTo>
                <a:cubicBezTo>
                  <a:pt x="8833725" y="341427"/>
                  <a:pt x="9029703" y="551148"/>
                  <a:pt x="9248507" y="743734"/>
                </a:cubicBezTo>
                <a:cubicBezTo>
                  <a:pt x="9268744" y="761313"/>
                  <a:pt x="9289217" y="778348"/>
                  <a:pt x="9309457" y="795932"/>
                </a:cubicBezTo>
                <a:cubicBezTo>
                  <a:pt x="9458210" y="686371"/>
                  <a:pt x="9607233" y="585288"/>
                  <a:pt x="9785496" y="530713"/>
                </a:cubicBezTo>
                <a:cubicBezTo>
                  <a:pt x="10009630" y="462073"/>
                  <a:pt x="10250992" y="434854"/>
                  <a:pt x="10482828" y="399738"/>
                </a:cubicBezTo>
                <a:cubicBezTo>
                  <a:pt x="10519933" y="394202"/>
                  <a:pt x="10478550" y="453937"/>
                  <a:pt x="10468382" y="461219"/>
                </a:cubicBezTo>
                <a:cubicBezTo>
                  <a:pt x="10161572" y="688641"/>
                  <a:pt x="9818370" y="924476"/>
                  <a:pt x="9430790" y="895589"/>
                </a:cubicBezTo>
                <a:cubicBezTo>
                  <a:pt x="9617112" y="1044003"/>
                  <a:pt x="9813963" y="1178199"/>
                  <a:pt x="10019780" y="1298815"/>
                </a:cubicBezTo>
                <a:cubicBezTo>
                  <a:pt x="10142151" y="1263712"/>
                  <a:pt x="10256792" y="1186061"/>
                  <a:pt x="10372218" y="1146081"/>
                </a:cubicBezTo>
                <a:cubicBezTo>
                  <a:pt x="10279439" y="901425"/>
                  <a:pt x="10751513" y="443317"/>
                  <a:pt x="10896429" y="310883"/>
                </a:cubicBezTo>
                <a:cubicBezTo>
                  <a:pt x="10907980" y="300321"/>
                  <a:pt x="10927341" y="295643"/>
                  <a:pt x="10919735" y="318176"/>
                </a:cubicBezTo>
                <a:cubicBezTo>
                  <a:pt x="10845552" y="531416"/>
                  <a:pt x="10769057" y="750112"/>
                  <a:pt x="10637064" y="935661"/>
                </a:cubicBezTo>
                <a:cubicBezTo>
                  <a:pt x="10618262" y="961821"/>
                  <a:pt x="10471373" y="1105010"/>
                  <a:pt x="10516995" y="1070245"/>
                </a:cubicBezTo>
                <a:cubicBezTo>
                  <a:pt x="10630585" y="984423"/>
                  <a:pt x="10740230" y="886628"/>
                  <a:pt x="10868835" y="815534"/>
                </a:cubicBezTo>
                <a:cubicBezTo>
                  <a:pt x="11133493" y="669415"/>
                  <a:pt x="11435682" y="612577"/>
                  <a:pt x="11704547" y="465665"/>
                </a:cubicBezTo>
                <a:cubicBezTo>
                  <a:pt x="11748194" y="441649"/>
                  <a:pt x="11962368" y="287033"/>
                  <a:pt x="12033562" y="350012"/>
                </a:cubicBezTo>
                <a:cubicBezTo>
                  <a:pt x="12042008" y="357446"/>
                  <a:pt x="12029170" y="377121"/>
                  <a:pt x="12025537" y="382666"/>
                </a:cubicBezTo>
                <a:cubicBezTo>
                  <a:pt x="11835636" y="694348"/>
                  <a:pt x="11402055" y="895784"/>
                  <a:pt x="11088649" y="1056676"/>
                </a:cubicBezTo>
                <a:cubicBezTo>
                  <a:pt x="10916755" y="1144851"/>
                  <a:pt x="10757473" y="1230645"/>
                  <a:pt x="10561600" y="1229477"/>
                </a:cubicBezTo>
                <a:cubicBezTo>
                  <a:pt x="10456897" y="1228927"/>
                  <a:pt x="10388434" y="1221837"/>
                  <a:pt x="10280797" y="1263181"/>
                </a:cubicBezTo>
                <a:cubicBezTo>
                  <a:pt x="10214114" y="1288380"/>
                  <a:pt x="10149765" y="1312641"/>
                  <a:pt x="10083376" y="1334114"/>
                </a:cubicBezTo>
                <a:cubicBezTo>
                  <a:pt x="10323674" y="1470609"/>
                  <a:pt x="10574467" y="1588379"/>
                  <a:pt x="10832582" y="1687356"/>
                </a:cubicBezTo>
                <a:cubicBezTo>
                  <a:pt x="10835145" y="1685866"/>
                  <a:pt x="10837160" y="1684144"/>
                  <a:pt x="10839263" y="1683743"/>
                </a:cubicBezTo>
                <a:cubicBezTo>
                  <a:pt x="11026680" y="1639479"/>
                  <a:pt x="11198523" y="1559010"/>
                  <a:pt x="11350910" y="1443899"/>
                </a:cubicBezTo>
                <a:cubicBezTo>
                  <a:pt x="11353302" y="1439761"/>
                  <a:pt x="11356166" y="1434532"/>
                  <a:pt x="11360346" y="1429225"/>
                </a:cubicBezTo>
                <a:cubicBezTo>
                  <a:pt x="11568454" y="1154547"/>
                  <a:pt x="11893126" y="995756"/>
                  <a:pt x="12167580" y="789523"/>
                </a:cubicBezTo>
                <a:lnTo>
                  <a:pt x="12192000" y="769876"/>
                </a:lnTo>
                <a:lnTo>
                  <a:pt x="12192000" y="802845"/>
                </a:lnTo>
                <a:lnTo>
                  <a:pt x="12173558" y="821317"/>
                </a:lnTo>
                <a:cubicBezTo>
                  <a:pt x="12156328" y="839775"/>
                  <a:pt x="12135859" y="862655"/>
                  <a:pt x="12117398" y="877374"/>
                </a:cubicBezTo>
                <a:cubicBezTo>
                  <a:pt x="11911342" y="1038644"/>
                  <a:pt x="11659100" y="1158472"/>
                  <a:pt x="11472926" y="1344259"/>
                </a:cubicBezTo>
                <a:cubicBezTo>
                  <a:pt x="11530856" y="1294104"/>
                  <a:pt x="11599815" y="1254410"/>
                  <a:pt x="11666978" y="1215889"/>
                </a:cubicBezTo>
                <a:cubicBezTo>
                  <a:pt x="11680568" y="1208123"/>
                  <a:pt x="11694155" y="1200357"/>
                  <a:pt x="11707200" y="1192361"/>
                </a:cubicBezTo>
                <a:cubicBezTo>
                  <a:pt x="11867081" y="1099094"/>
                  <a:pt x="12010478" y="976320"/>
                  <a:pt x="12144637" y="858646"/>
                </a:cubicBezTo>
                <a:lnTo>
                  <a:pt x="12192000" y="810414"/>
                </a:lnTo>
                <a:lnTo>
                  <a:pt x="12192000" y="916439"/>
                </a:lnTo>
                <a:lnTo>
                  <a:pt x="12150630" y="982925"/>
                </a:lnTo>
                <a:cubicBezTo>
                  <a:pt x="11972246" y="1237618"/>
                  <a:pt x="11719654" y="1416530"/>
                  <a:pt x="11389484" y="1469889"/>
                </a:cubicBezTo>
                <a:cubicBezTo>
                  <a:pt x="11249700" y="1582602"/>
                  <a:pt x="11093517" y="1667134"/>
                  <a:pt x="10923736" y="1721439"/>
                </a:cubicBezTo>
                <a:cubicBezTo>
                  <a:pt x="10979487" y="1741826"/>
                  <a:pt x="11035469" y="1761662"/>
                  <a:pt x="11091913" y="1780406"/>
                </a:cubicBezTo>
                <a:cubicBezTo>
                  <a:pt x="11318237" y="1855623"/>
                  <a:pt x="11544464" y="1908264"/>
                  <a:pt x="11771238" y="1944400"/>
                </a:cubicBezTo>
                <a:cubicBezTo>
                  <a:pt x="11775181" y="1939634"/>
                  <a:pt x="11778904" y="1935410"/>
                  <a:pt x="11783166" y="1931422"/>
                </a:cubicBezTo>
                <a:cubicBezTo>
                  <a:pt x="11885723" y="1797152"/>
                  <a:pt x="11990570" y="1669642"/>
                  <a:pt x="12131988" y="1574357"/>
                </a:cubicBezTo>
                <a:lnTo>
                  <a:pt x="12192000" y="1537429"/>
                </a:lnTo>
                <a:lnTo>
                  <a:pt x="12192000" y="1589108"/>
                </a:lnTo>
                <a:lnTo>
                  <a:pt x="12112105" y="1640352"/>
                </a:lnTo>
                <a:cubicBezTo>
                  <a:pt x="12011319" y="1713959"/>
                  <a:pt x="11928638" y="1801479"/>
                  <a:pt x="11849203" y="1900149"/>
                </a:cubicBezTo>
                <a:cubicBezTo>
                  <a:pt x="11883038" y="1876488"/>
                  <a:pt x="11915071" y="1849494"/>
                  <a:pt x="11946326" y="1822808"/>
                </a:cubicBezTo>
                <a:cubicBezTo>
                  <a:pt x="11980834" y="1792997"/>
                  <a:pt x="12017130" y="1762011"/>
                  <a:pt x="12055863" y="1735914"/>
                </a:cubicBezTo>
                <a:cubicBezTo>
                  <a:pt x="12086678" y="1714840"/>
                  <a:pt x="12119524" y="1696556"/>
                  <a:pt x="12150816" y="1678902"/>
                </a:cubicBezTo>
                <a:lnTo>
                  <a:pt x="12192000" y="1655121"/>
                </a:lnTo>
                <a:lnTo>
                  <a:pt x="12192000" y="1686869"/>
                </a:lnTo>
                <a:lnTo>
                  <a:pt x="12163772" y="1703058"/>
                </a:lnTo>
                <a:cubicBezTo>
                  <a:pt x="12132704" y="1720165"/>
                  <a:pt x="12100405" y="1738677"/>
                  <a:pt x="12070597" y="1758893"/>
                </a:cubicBezTo>
                <a:cubicBezTo>
                  <a:pt x="12033422" y="1784357"/>
                  <a:pt x="11997904" y="1815035"/>
                  <a:pt x="11963621" y="1844299"/>
                </a:cubicBezTo>
                <a:cubicBezTo>
                  <a:pt x="11938421" y="1865816"/>
                  <a:pt x="11913214" y="1887338"/>
                  <a:pt x="11886604" y="1907617"/>
                </a:cubicBezTo>
                <a:cubicBezTo>
                  <a:pt x="11977116" y="1884856"/>
                  <a:pt x="12067233" y="1841647"/>
                  <a:pt x="12153575" y="1786372"/>
                </a:cubicBezTo>
                <a:lnTo>
                  <a:pt x="12192000" y="1759693"/>
                </a:lnTo>
                <a:lnTo>
                  <a:pt x="12192000" y="1809459"/>
                </a:lnTo>
                <a:lnTo>
                  <a:pt x="12121362" y="1857561"/>
                </a:lnTo>
                <a:cubicBezTo>
                  <a:pt x="12048187" y="1902591"/>
                  <a:pt x="11972544" y="1939172"/>
                  <a:pt x="11895949" y="1963079"/>
                </a:cubicBezTo>
                <a:lnTo>
                  <a:pt x="12192000" y="1990579"/>
                </a:lnTo>
                <a:lnTo>
                  <a:pt x="12192000" y="2065582"/>
                </a:lnTo>
                <a:lnTo>
                  <a:pt x="12153918" y="2063926"/>
                </a:lnTo>
                <a:lnTo>
                  <a:pt x="12192000" y="2085104"/>
                </a:lnTo>
                <a:lnTo>
                  <a:pt x="12192000" y="2178471"/>
                </a:lnTo>
                <a:lnTo>
                  <a:pt x="12085355" y="2122457"/>
                </a:lnTo>
                <a:lnTo>
                  <a:pt x="12192000" y="2196158"/>
                </a:lnTo>
                <a:lnTo>
                  <a:pt x="12192000" y="2230374"/>
                </a:lnTo>
                <a:lnTo>
                  <a:pt x="12041237" y="2126309"/>
                </a:lnTo>
                <a:cubicBezTo>
                  <a:pt x="12076493" y="2177612"/>
                  <a:pt x="12124001" y="2222030"/>
                  <a:pt x="12174450" y="2262541"/>
                </a:cubicBezTo>
                <a:lnTo>
                  <a:pt x="12192000" y="2275857"/>
                </a:lnTo>
                <a:lnTo>
                  <a:pt x="12192000" y="2377131"/>
                </a:lnTo>
                <a:lnTo>
                  <a:pt x="12155801" y="2349925"/>
                </a:lnTo>
                <a:cubicBezTo>
                  <a:pt x="12047062" y="2264619"/>
                  <a:pt x="11950704" y="2181979"/>
                  <a:pt x="11930164" y="2041945"/>
                </a:cubicBezTo>
                <a:cubicBezTo>
                  <a:pt x="11807338" y="2027929"/>
                  <a:pt x="11684723" y="2008847"/>
                  <a:pt x="11561767" y="1984479"/>
                </a:cubicBezTo>
                <a:cubicBezTo>
                  <a:pt x="11829168" y="2318516"/>
                  <a:pt x="11916257" y="2737804"/>
                  <a:pt x="11987997" y="3153822"/>
                </a:cubicBezTo>
                <a:cubicBezTo>
                  <a:pt x="11991834" y="3176690"/>
                  <a:pt x="11945766" y="3233800"/>
                  <a:pt x="11926558" y="3203134"/>
                </a:cubicBezTo>
                <a:cubicBezTo>
                  <a:pt x="11688637" y="2826855"/>
                  <a:pt x="11343207" y="2452063"/>
                  <a:pt x="11440430" y="1973028"/>
                </a:cubicBezTo>
                <a:cubicBezTo>
                  <a:pt x="11441503" y="1968973"/>
                  <a:pt x="11443583" y="1964061"/>
                  <a:pt x="11446754" y="1959605"/>
                </a:cubicBezTo>
                <a:cubicBezTo>
                  <a:pt x="11314670" y="1929437"/>
                  <a:pt x="11182797" y="1894208"/>
                  <a:pt x="11050651" y="1850495"/>
                </a:cubicBezTo>
                <a:cubicBezTo>
                  <a:pt x="10825423" y="1775743"/>
                  <a:pt x="10604642" y="1687421"/>
                  <a:pt x="10389960" y="1586232"/>
                </a:cubicBezTo>
                <a:cubicBezTo>
                  <a:pt x="10423849" y="1697796"/>
                  <a:pt x="10481699" y="1805979"/>
                  <a:pt x="10500699" y="1913175"/>
                </a:cubicBezTo>
                <a:cubicBezTo>
                  <a:pt x="10502971" y="1915419"/>
                  <a:pt x="10505550" y="1918445"/>
                  <a:pt x="10507814" y="1920694"/>
                </a:cubicBezTo>
                <a:cubicBezTo>
                  <a:pt x="10511536" y="1916469"/>
                  <a:pt x="10515800" y="1912482"/>
                  <a:pt x="10518908" y="1911226"/>
                </a:cubicBezTo>
                <a:cubicBezTo>
                  <a:pt x="10803133" y="1788841"/>
                  <a:pt x="11118572" y="2264893"/>
                  <a:pt x="11258935" y="2442781"/>
                </a:cubicBezTo>
                <a:cubicBezTo>
                  <a:pt x="11271929" y="2459223"/>
                  <a:pt x="11230610" y="2515770"/>
                  <a:pt x="11211663" y="2510325"/>
                </a:cubicBezTo>
                <a:cubicBezTo>
                  <a:pt x="10952813" y="2437432"/>
                  <a:pt x="10754880" y="2286035"/>
                  <a:pt x="10571295" y="2105302"/>
                </a:cubicBezTo>
                <a:cubicBezTo>
                  <a:pt x="10593939" y="2333141"/>
                  <a:pt x="10477445" y="2625036"/>
                  <a:pt x="10435737" y="2805672"/>
                </a:cubicBezTo>
                <a:cubicBezTo>
                  <a:pt x="10398299" y="2965580"/>
                  <a:pt x="10359478" y="3078554"/>
                  <a:pt x="10206831" y="3151701"/>
                </a:cubicBezTo>
                <a:cubicBezTo>
                  <a:pt x="10193935" y="3157832"/>
                  <a:pt x="10194572" y="3142650"/>
                  <a:pt x="10196482" y="3135084"/>
                </a:cubicBezTo>
                <a:cubicBezTo>
                  <a:pt x="10274073" y="2811909"/>
                  <a:pt x="10304290" y="2478979"/>
                  <a:pt x="10381882" y="2155807"/>
                </a:cubicBezTo>
                <a:cubicBezTo>
                  <a:pt x="10395105" y="2100241"/>
                  <a:pt x="10437104" y="2020803"/>
                  <a:pt x="10439260" y="1962486"/>
                </a:cubicBezTo>
                <a:cubicBezTo>
                  <a:pt x="10439491" y="1961942"/>
                  <a:pt x="10439175" y="1961166"/>
                  <a:pt x="10439409" y="1960615"/>
                </a:cubicBezTo>
                <a:cubicBezTo>
                  <a:pt x="10439475" y="1957427"/>
                  <a:pt x="10440085" y="1954468"/>
                  <a:pt x="10439915" y="1951821"/>
                </a:cubicBezTo>
                <a:cubicBezTo>
                  <a:pt x="10433959" y="1836632"/>
                  <a:pt x="10332627" y="1683636"/>
                  <a:pt x="10314241" y="1556749"/>
                </a:cubicBezTo>
                <a:cubicBezTo>
                  <a:pt x="10313847" y="1554649"/>
                  <a:pt x="10314451" y="1551688"/>
                  <a:pt x="10315061" y="1548729"/>
                </a:cubicBezTo>
                <a:cubicBezTo>
                  <a:pt x="10038413" y="1412938"/>
                  <a:pt x="9774128" y="1254043"/>
                  <a:pt x="9526158" y="1071804"/>
                </a:cubicBezTo>
                <a:cubicBezTo>
                  <a:pt x="9586547" y="1245450"/>
                  <a:pt x="9699054" y="1407035"/>
                  <a:pt x="9758689" y="1585512"/>
                </a:cubicBezTo>
                <a:cubicBezTo>
                  <a:pt x="9851296" y="1860991"/>
                  <a:pt x="9909066" y="2144264"/>
                  <a:pt x="9941392" y="2432858"/>
                </a:cubicBezTo>
                <a:cubicBezTo>
                  <a:pt x="9942776" y="2446319"/>
                  <a:pt x="9898852" y="2512059"/>
                  <a:pt x="9887724" y="2495762"/>
                </a:cubicBezTo>
                <a:cubicBezTo>
                  <a:pt x="9758830" y="2305989"/>
                  <a:pt x="9675953" y="2083557"/>
                  <a:pt x="9587446" y="1872898"/>
                </a:cubicBezTo>
                <a:cubicBezTo>
                  <a:pt x="9504836" y="1675682"/>
                  <a:pt x="9450239" y="1492905"/>
                  <a:pt x="9462810" y="1288346"/>
                </a:cubicBezTo>
                <a:cubicBezTo>
                  <a:pt x="9416080" y="1372857"/>
                  <a:pt x="9368030" y="1457457"/>
                  <a:pt x="9318575" y="1540820"/>
                </a:cubicBezTo>
                <a:cubicBezTo>
                  <a:pt x="9284037" y="1599587"/>
                  <a:pt x="9257140" y="1661598"/>
                  <a:pt x="9191090" y="1688355"/>
                </a:cubicBezTo>
                <a:cubicBezTo>
                  <a:pt x="9186426" y="1690241"/>
                  <a:pt x="9179411" y="1688563"/>
                  <a:pt x="9177757" y="1683354"/>
                </a:cubicBezTo>
                <a:cubicBezTo>
                  <a:pt x="9143528" y="1583238"/>
                  <a:pt x="9220115" y="1420588"/>
                  <a:pt x="9274865" y="1336896"/>
                </a:cubicBezTo>
                <a:cubicBezTo>
                  <a:pt x="9324504" y="1260695"/>
                  <a:pt x="9393212" y="1200294"/>
                  <a:pt x="9478649" y="1173376"/>
                </a:cubicBezTo>
                <a:cubicBezTo>
                  <a:pt x="9479343" y="1171736"/>
                  <a:pt x="9480811" y="1169782"/>
                  <a:pt x="9482281" y="1167830"/>
                </a:cubicBezTo>
                <a:cubicBezTo>
                  <a:pt x="9463542" y="1119335"/>
                  <a:pt x="9448141" y="1069035"/>
                  <a:pt x="9438637" y="1015438"/>
                </a:cubicBezTo>
                <a:cubicBezTo>
                  <a:pt x="9438473" y="1012795"/>
                  <a:pt x="9438847" y="1010377"/>
                  <a:pt x="9439458" y="1007420"/>
                </a:cubicBezTo>
                <a:cubicBezTo>
                  <a:pt x="9356819" y="944106"/>
                  <a:pt x="9275563" y="877509"/>
                  <a:pt x="9197105" y="808882"/>
                </a:cubicBezTo>
                <a:cubicBezTo>
                  <a:pt x="9119732" y="740719"/>
                  <a:pt x="9045390" y="669969"/>
                  <a:pt x="8973607" y="597733"/>
                </a:cubicBezTo>
                <a:cubicBezTo>
                  <a:pt x="9117865" y="988437"/>
                  <a:pt x="9115639" y="1402749"/>
                  <a:pt x="8967512" y="1795211"/>
                </a:cubicBezTo>
                <a:cubicBezTo>
                  <a:pt x="8964595" y="1803635"/>
                  <a:pt x="8922055" y="1866099"/>
                  <a:pt x="8912526" y="1841464"/>
                </a:cubicBezTo>
                <a:cubicBezTo>
                  <a:pt x="8756044" y="1433999"/>
                  <a:pt x="8647107" y="967467"/>
                  <a:pt x="8893391" y="572788"/>
                </a:cubicBezTo>
                <a:cubicBezTo>
                  <a:pt x="8896018" y="568101"/>
                  <a:pt x="8899507" y="564428"/>
                  <a:pt x="8902990" y="560750"/>
                </a:cubicBezTo>
                <a:cubicBezTo>
                  <a:pt x="8907633" y="554349"/>
                  <a:pt x="8913596" y="547863"/>
                  <a:pt x="8919102" y="542471"/>
                </a:cubicBezTo>
                <a:cubicBezTo>
                  <a:pt x="8828814" y="448553"/>
                  <a:pt x="8743025" y="351231"/>
                  <a:pt x="8661728" y="250903"/>
                </a:cubicBezTo>
                <a:close/>
                <a:moveTo>
                  <a:pt x="8357758" y="0"/>
                </a:moveTo>
                <a:lnTo>
                  <a:pt x="8405492" y="0"/>
                </a:lnTo>
                <a:lnTo>
                  <a:pt x="8392083" y="30495"/>
                </a:lnTo>
                <a:cubicBezTo>
                  <a:pt x="8354166" y="121698"/>
                  <a:pt x="8324318" y="217584"/>
                  <a:pt x="8339888" y="306259"/>
                </a:cubicBezTo>
                <a:cubicBezTo>
                  <a:pt x="8364400" y="446040"/>
                  <a:pt x="8455049" y="577127"/>
                  <a:pt x="8473847" y="727373"/>
                </a:cubicBezTo>
                <a:cubicBezTo>
                  <a:pt x="8510300" y="1013846"/>
                  <a:pt x="8488635" y="1326579"/>
                  <a:pt x="8454081" y="1611960"/>
                </a:cubicBezTo>
                <a:cubicBezTo>
                  <a:pt x="8452268" y="1625361"/>
                  <a:pt x="8409518" y="1692886"/>
                  <a:pt x="8396000" y="1663986"/>
                </a:cubicBezTo>
                <a:cubicBezTo>
                  <a:pt x="8190763" y="1233305"/>
                  <a:pt x="8063839" y="818387"/>
                  <a:pt x="8238881" y="368438"/>
                </a:cubicBezTo>
                <a:lnTo>
                  <a:pt x="7668140" y="942511"/>
                </a:lnTo>
                <a:cubicBezTo>
                  <a:pt x="7658137" y="952438"/>
                  <a:pt x="7629107" y="972341"/>
                  <a:pt x="7637853" y="942567"/>
                </a:cubicBezTo>
                <a:cubicBezTo>
                  <a:pt x="7690270" y="771614"/>
                  <a:pt x="7793861" y="624255"/>
                  <a:pt x="7909649" y="489150"/>
                </a:cubicBezTo>
                <a:cubicBezTo>
                  <a:pt x="8010566" y="370919"/>
                  <a:pt x="8112174" y="322520"/>
                  <a:pt x="8256182" y="301724"/>
                </a:cubicBezTo>
                <a:cubicBezTo>
                  <a:pt x="8255907" y="293239"/>
                  <a:pt x="8255408" y="285302"/>
                  <a:pt x="8255912" y="276498"/>
                </a:cubicBezTo>
                <a:cubicBezTo>
                  <a:pt x="8260651" y="221208"/>
                  <a:pt x="8285427" y="155085"/>
                  <a:pt x="8315225" y="89075"/>
                </a:cubicBezTo>
                <a:close/>
                <a:moveTo>
                  <a:pt x="7497388" y="0"/>
                </a:moveTo>
                <a:lnTo>
                  <a:pt x="7560921" y="0"/>
                </a:lnTo>
                <a:lnTo>
                  <a:pt x="7546742" y="68966"/>
                </a:lnTo>
                <a:cubicBezTo>
                  <a:pt x="7513334" y="225436"/>
                  <a:pt x="7494394" y="379659"/>
                  <a:pt x="7488853" y="535687"/>
                </a:cubicBezTo>
                <a:lnTo>
                  <a:pt x="7529509" y="380358"/>
                </a:lnTo>
                <a:cubicBezTo>
                  <a:pt x="7546426" y="316055"/>
                  <a:pt x="7563725" y="249346"/>
                  <a:pt x="7585939" y="184712"/>
                </a:cubicBezTo>
                <a:cubicBezTo>
                  <a:pt x="7597162" y="152119"/>
                  <a:pt x="7609478" y="119997"/>
                  <a:pt x="7621792" y="87864"/>
                </a:cubicBezTo>
                <a:lnTo>
                  <a:pt x="7654204" y="0"/>
                </a:lnTo>
                <a:lnTo>
                  <a:pt x="7683986" y="0"/>
                </a:lnTo>
                <a:lnTo>
                  <a:pt x="7647914" y="97640"/>
                </a:lnTo>
                <a:cubicBezTo>
                  <a:pt x="7635833" y="129221"/>
                  <a:pt x="7623516" y="161350"/>
                  <a:pt x="7612524" y="193392"/>
                </a:cubicBezTo>
                <a:cubicBezTo>
                  <a:pt x="7590775" y="256933"/>
                  <a:pt x="7573702" y="323103"/>
                  <a:pt x="7557013" y="386853"/>
                </a:cubicBezTo>
                <a:lnTo>
                  <a:pt x="7517286" y="539999"/>
                </a:lnTo>
                <a:cubicBezTo>
                  <a:pt x="7579804" y="409054"/>
                  <a:pt x="7648790" y="283748"/>
                  <a:pt x="7704204" y="152292"/>
                </a:cubicBezTo>
                <a:lnTo>
                  <a:pt x="7756975" y="0"/>
                </a:lnTo>
                <a:lnTo>
                  <a:pt x="7837329" y="0"/>
                </a:lnTo>
                <a:lnTo>
                  <a:pt x="7821760" y="65656"/>
                </a:lnTo>
                <a:cubicBezTo>
                  <a:pt x="7739780" y="311007"/>
                  <a:pt x="7576279" y="519263"/>
                  <a:pt x="7488925" y="763628"/>
                </a:cubicBezTo>
                <a:cubicBezTo>
                  <a:pt x="7478308" y="793254"/>
                  <a:pt x="7422482" y="826275"/>
                  <a:pt x="7419999" y="774360"/>
                </a:cubicBezTo>
                <a:cubicBezTo>
                  <a:pt x="7407159" y="524115"/>
                  <a:pt x="7434412" y="279259"/>
                  <a:pt x="7487820" y="37416"/>
                </a:cubicBezTo>
                <a:close/>
                <a:moveTo>
                  <a:pt x="3882765" y="0"/>
                </a:moveTo>
                <a:lnTo>
                  <a:pt x="3995099" y="0"/>
                </a:lnTo>
                <a:lnTo>
                  <a:pt x="4163818" y="234104"/>
                </a:lnTo>
                <a:cubicBezTo>
                  <a:pt x="4167056" y="234046"/>
                  <a:pt x="4169933" y="233486"/>
                  <a:pt x="4172099" y="234207"/>
                </a:cubicBezTo>
                <a:cubicBezTo>
                  <a:pt x="4370329" y="290447"/>
                  <a:pt x="4575890" y="304753"/>
                  <a:pt x="4784282" y="276561"/>
                </a:cubicBezTo>
                <a:cubicBezTo>
                  <a:pt x="4788943" y="273941"/>
                  <a:pt x="4794689" y="270546"/>
                  <a:pt x="4801687" y="267764"/>
                </a:cubicBezTo>
                <a:cubicBezTo>
                  <a:pt x="5207052" y="98325"/>
                  <a:pt x="5661672" y="149587"/>
                  <a:pt x="6082788" y="64119"/>
                </a:cubicBezTo>
                <a:cubicBezTo>
                  <a:pt x="6097705" y="60940"/>
                  <a:pt x="6122565" y="65809"/>
                  <a:pt x="6099442" y="82568"/>
                </a:cubicBezTo>
                <a:cubicBezTo>
                  <a:pt x="5702970" y="366122"/>
                  <a:pt x="5250177" y="483706"/>
                  <a:pt x="4804137" y="320931"/>
                </a:cubicBezTo>
                <a:cubicBezTo>
                  <a:pt x="4608728" y="353445"/>
                  <a:pt x="4415104" y="351091"/>
                  <a:pt x="4227047" y="313415"/>
                </a:cubicBezTo>
                <a:cubicBezTo>
                  <a:pt x="4265992" y="361495"/>
                  <a:pt x="4305481" y="409180"/>
                  <a:pt x="4346041" y="456086"/>
                </a:cubicBezTo>
                <a:cubicBezTo>
                  <a:pt x="4508645" y="644218"/>
                  <a:pt x="4684629" y="811207"/>
                  <a:pt x="4870967" y="963061"/>
                </a:cubicBezTo>
                <a:cubicBezTo>
                  <a:pt x="4877428" y="960662"/>
                  <a:pt x="4883360" y="958653"/>
                  <a:pt x="4889647" y="957147"/>
                </a:cubicBezTo>
                <a:cubicBezTo>
                  <a:pt x="5063790" y="885104"/>
                  <a:pt x="5235998" y="820573"/>
                  <a:pt x="5422504" y="805191"/>
                </a:cubicBezTo>
                <a:cubicBezTo>
                  <a:pt x="5643719" y="786779"/>
                  <a:pt x="5869113" y="808075"/>
                  <a:pt x="6087656" y="826703"/>
                </a:cubicBezTo>
                <a:cubicBezTo>
                  <a:pt x="6118977" y="829180"/>
                  <a:pt x="6064821" y="863092"/>
                  <a:pt x="6058717" y="865992"/>
                </a:cubicBezTo>
                <a:cubicBezTo>
                  <a:pt x="5757093" y="988464"/>
                  <a:pt x="5312094" y="1115658"/>
                  <a:pt x="4974153" y="1045456"/>
                </a:cubicBezTo>
                <a:cubicBezTo>
                  <a:pt x="5180499" y="1203411"/>
                  <a:pt x="5398986" y="1344171"/>
                  <a:pt x="5627835" y="1472077"/>
                </a:cubicBezTo>
                <a:cubicBezTo>
                  <a:pt x="5628372" y="1471688"/>
                  <a:pt x="5629279" y="1471800"/>
                  <a:pt x="5629817" y="1471412"/>
                </a:cubicBezTo>
                <a:cubicBezTo>
                  <a:pt x="5631249" y="1471132"/>
                  <a:pt x="5633225" y="1470462"/>
                  <a:pt x="5634124" y="1470572"/>
                </a:cubicBezTo>
                <a:cubicBezTo>
                  <a:pt x="5647257" y="1469448"/>
                  <a:pt x="5751167" y="1386498"/>
                  <a:pt x="5755832" y="1383886"/>
                </a:cubicBezTo>
                <a:cubicBezTo>
                  <a:pt x="5837996" y="1338827"/>
                  <a:pt x="5925989" y="1306339"/>
                  <a:pt x="6014186" y="1279799"/>
                </a:cubicBezTo>
                <a:cubicBezTo>
                  <a:pt x="6310230" y="1190367"/>
                  <a:pt x="6608567" y="1157268"/>
                  <a:pt x="6901619" y="1047874"/>
                </a:cubicBezTo>
                <a:cubicBezTo>
                  <a:pt x="6921553" y="1040293"/>
                  <a:pt x="6976591" y="1037028"/>
                  <a:pt x="6931566" y="1062034"/>
                </a:cubicBezTo>
                <a:cubicBezTo>
                  <a:pt x="6610108" y="1243134"/>
                  <a:pt x="6183662" y="1573592"/>
                  <a:pt x="5790982" y="1561380"/>
                </a:cubicBezTo>
                <a:cubicBezTo>
                  <a:pt x="5920545" y="1629240"/>
                  <a:pt x="6053507" y="1693876"/>
                  <a:pt x="6188971" y="1755168"/>
                </a:cubicBezTo>
                <a:cubicBezTo>
                  <a:pt x="6193458" y="1753446"/>
                  <a:pt x="6198307" y="1752214"/>
                  <a:pt x="6202446" y="1752268"/>
                </a:cubicBezTo>
                <a:cubicBezTo>
                  <a:pt x="6504288" y="1570118"/>
                  <a:pt x="6833930" y="1471594"/>
                  <a:pt x="7179560" y="1467551"/>
                </a:cubicBezTo>
                <a:cubicBezTo>
                  <a:pt x="7221126" y="1467186"/>
                  <a:pt x="7172003" y="1501258"/>
                  <a:pt x="7158730" y="1507835"/>
                </a:cubicBezTo>
                <a:cubicBezTo>
                  <a:pt x="6888412" y="1630502"/>
                  <a:pt x="6618589" y="1809287"/>
                  <a:pt x="6326959" y="1817686"/>
                </a:cubicBezTo>
                <a:cubicBezTo>
                  <a:pt x="6396578" y="1848113"/>
                  <a:pt x="6466739" y="1878148"/>
                  <a:pt x="6537433" y="1907790"/>
                </a:cubicBezTo>
                <a:cubicBezTo>
                  <a:pt x="6542473" y="1907949"/>
                  <a:pt x="6546435" y="1908891"/>
                  <a:pt x="6550221" y="1910729"/>
                </a:cubicBezTo>
                <a:cubicBezTo>
                  <a:pt x="6742694" y="1932993"/>
                  <a:pt x="6849771" y="2068278"/>
                  <a:pt x="6964438" y="2209505"/>
                </a:cubicBezTo>
                <a:cubicBezTo>
                  <a:pt x="7113162" y="2393201"/>
                  <a:pt x="7266286" y="2592015"/>
                  <a:pt x="7367862" y="2806833"/>
                </a:cubicBezTo>
                <a:cubicBezTo>
                  <a:pt x="7371456" y="2814338"/>
                  <a:pt x="7369522" y="2821080"/>
                  <a:pt x="7364329" y="2826907"/>
                </a:cubicBezTo>
                <a:cubicBezTo>
                  <a:pt x="7348741" y="2844389"/>
                  <a:pt x="7303788" y="2853651"/>
                  <a:pt x="7290545" y="2850663"/>
                </a:cubicBezTo>
                <a:cubicBezTo>
                  <a:pt x="6859896" y="2738539"/>
                  <a:pt x="6609607" y="2342306"/>
                  <a:pt x="6472036" y="1959003"/>
                </a:cubicBezTo>
                <a:cubicBezTo>
                  <a:pt x="6239391" y="1862081"/>
                  <a:pt x="6011946" y="1759868"/>
                  <a:pt x="5792897" y="1647747"/>
                </a:cubicBezTo>
                <a:cubicBezTo>
                  <a:pt x="5817125" y="1702679"/>
                  <a:pt x="5838127" y="1759942"/>
                  <a:pt x="5842751" y="1816112"/>
                </a:cubicBezTo>
                <a:cubicBezTo>
                  <a:pt x="5844184" y="1815832"/>
                  <a:pt x="5846161" y="1815162"/>
                  <a:pt x="5847424" y="1815776"/>
                </a:cubicBezTo>
                <a:cubicBezTo>
                  <a:pt x="6140442" y="1830791"/>
                  <a:pt x="6291873" y="2115536"/>
                  <a:pt x="6399821" y="2344799"/>
                </a:cubicBezTo>
                <a:cubicBezTo>
                  <a:pt x="6413837" y="2374329"/>
                  <a:pt x="6342916" y="2402075"/>
                  <a:pt x="6323232" y="2389634"/>
                </a:cubicBezTo>
                <a:cubicBezTo>
                  <a:pt x="6177906" y="2301146"/>
                  <a:pt x="6052833" y="2198747"/>
                  <a:pt x="5942958" y="2077708"/>
                </a:cubicBezTo>
                <a:cubicBezTo>
                  <a:pt x="5949243" y="2174636"/>
                  <a:pt x="5937179" y="2273417"/>
                  <a:pt x="5921559" y="2378596"/>
                </a:cubicBezTo>
                <a:cubicBezTo>
                  <a:pt x="5888539" y="2593290"/>
                  <a:pt x="5878937" y="2813146"/>
                  <a:pt x="5817651" y="3023919"/>
                </a:cubicBezTo>
                <a:cubicBezTo>
                  <a:pt x="5810408" y="3049005"/>
                  <a:pt x="5741174" y="3089270"/>
                  <a:pt x="5729634" y="3051849"/>
                </a:cubicBezTo>
                <a:cubicBezTo>
                  <a:pt x="5657096" y="2815984"/>
                  <a:pt x="5581632" y="2571559"/>
                  <a:pt x="5611018" y="2316769"/>
                </a:cubicBezTo>
                <a:cubicBezTo>
                  <a:pt x="5622715" y="2217484"/>
                  <a:pt x="5656813" y="2135538"/>
                  <a:pt x="5687608" y="2039972"/>
                </a:cubicBezTo>
                <a:cubicBezTo>
                  <a:pt x="5744741" y="1859679"/>
                  <a:pt x="5733310" y="1742061"/>
                  <a:pt x="5657554" y="1576445"/>
                </a:cubicBezTo>
                <a:cubicBezTo>
                  <a:pt x="5483232" y="1483028"/>
                  <a:pt x="5313009" y="1382833"/>
                  <a:pt x="5150475" y="1274012"/>
                </a:cubicBezTo>
                <a:cubicBezTo>
                  <a:pt x="5326569" y="1559959"/>
                  <a:pt x="5457991" y="1838600"/>
                  <a:pt x="5349142" y="2204405"/>
                </a:cubicBezTo>
                <a:cubicBezTo>
                  <a:pt x="5342604" y="2225928"/>
                  <a:pt x="5273881" y="2261245"/>
                  <a:pt x="5262214" y="2233836"/>
                </a:cubicBezTo>
                <a:cubicBezTo>
                  <a:pt x="5160759" y="2006724"/>
                  <a:pt x="5064863" y="1777114"/>
                  <a:pt x="4981539" y="1542201"/>
                </a:cubicBezTo>
                <a:cubicBezTo>
                  <a:pt x="4932755" y="1405876"/>
                  <a:pt x="4893729" y="1278486"/>
                  <a:pt x="4958461" y="1136957"/>
                </a:cubicBezTo>
                <a:cubicBezTo>
                  <a:pt x="4854219" y="1059900"/>
                  <a:pt x="4753195" y="978221"/>
                  <a:pt x="4655015" y="891426"/>
                </a:cubicBezTo>
                <a:cubicBezTo>
                  <a:pt x="4700834" y="1342763"/>
                  <a:pt x="4530476" y="1779853"/>
                  <a:pt x="4348002" y="2205895"/>
                </a:cubicBezTo>
                <a:cubicBezTo>
                  <a:pt x="4337873" y="2229260"/>
                  <a:pt x="4261560" y="2258626"/>
                  <a:pt x="4262250" y="2219972"/>
                </a:cubicBezTo>
                <a:cubicBezTo>
                  <a:pt x="4268663" y="1744520"/>
                  <a:pt x="4175629" y="1214471"/>
                  <a:pt x="4550611" y="817540"/>
                </a:cubicBezTo>
                <a:cubicBezTo>
                  <a:pt x="4554014" y="814312"/>
                  <a:pt x="4558850" y="810804"/>
                  <a:pt x="4564418" y="808293"/>
                </a:cubicBezTo>
                <a:cubicBezTo>
                  <a:pt x="4461330" y="711325"/>
                  <a:pt x="4361455" y="609738"/>
                  <a:pt x="4266388" y="500083"/>
                </a:cubicBezTo>
                <a:cubicBezTo>
                  <a:pt x="4185451" y="406519"/>
                  <a:pt x="4107556" y="310364"/>
                  <a:pt x="4032842" y="211809"/>
                </a:cubicBezTo>
                <a:close/>
                <a:moveTo>
                  <a:pt x="3721337" y="0"/>
                </a:moveTo>
                <a:lnTo>
                  <a:pt x="3797544" y="0"/>
                </a:lnTo>
                <a:lnTo>
                  <a:pt x="3775734" y="95131"/>
                </a:lnTo>
                <a:cubicBezTo>
                  <a:pt x="3762598" y="156923"/>
                  <a:pt x="3748081" y="217234"/>
                  <a:pt x="3724807" y="272257"/>
                </a:cubicBezTo>
                <a:cubicBezTo>
                  <a:pt x="3725550" y="275539"/>
                  <a:pt x="3726109" y="279707"/>
                  <a:pt x="3726844" y="282988"/>
                </a:cubicBezTo>
                <a:cubicBezTo>
                  <a:pt x="3732776" y="280979"/>
                  <a:pt x="3739065" y="279475"/>
                  <a:pt x="3742664" y="279918"/>
                </a:cubicBezTo>
                <a:cubicBezTo>
                  <a:pt x="4076263" y="313585"/>
                  <a:pt x="4081377" y="922622"/>
                  <a:pt x="4103910" y="1161917"/>
                </a:cubicBezTo>
                <a:cubicBezTo>
                  <a:pt x="4106010" y="1184045"/>
                  <a:pt x="4034389" y="1215360"/>
                  <a:pt x="4020269" y="1200406"/>
                </a:cubicBezTo>
                <a:cubicBezTo>
                  <a:pt x="3826459" y="997506"/>
                  <a:pt x="3735339" y="752983"/>
                  <a:pt x="3674882" y="488524"/>
                </a:cubicBezTo>
                <a:cubicBezTo>
                  <a:pt x="3559684" y="713184"/>
                  <a:pt x="3278706" y="925237"/>
                  <a:pt x="3132682" y="1072284"/>
                </a:cubicBezTo>
                <a:cubicBezTo>
                  <a:pt x="3002939" y="1202191"/>
                  <a:pt x="2899935" y="1287527"/>
                  <a:pt x="2716346" y="1276376"/>
                </a:cubicBezTo>
                <a:cubicBezTo>
                  <a:pt x="2700863" y="1275390"/>
                  <a:pt x="2710506" y="1261536"/>
                  <a:pt x="2716772" y="1255462"/>
                </a:cubicBezTo>
                <a:cubicBezTo>
                  <a:pt x="2980750" y="993927"/>
                  <a:pt x="3207119" y="698608"/>
                  <a:pt x="3471096" y="437072"/>
                </a:cubicBezTo>
                <a:cubicBezTo>
                  <a:pt x="3516376" y="392044"/>
                  <a:pt x="3602281" y="339698"/>
                  <a:pt x="3639057" y="286334"/>
                </a:cubicBezTo>
                <a:cubicBezTo>
                  <a:pt x="3639591" y="285947"/>
                  <a:pt x="3639767" y="285058"/>
                  <a:pt x="3640309" y="284664"/>
                </a:cubicBezTo>
                <a:cubicBezTo>
                  <a:pt x="3642272" y="281720"/>
                  <a:pt x="3644597" y="279273"/>
                  <a:pt x="3646022" y="276711"/>
                </a:cubicBezTo>
                <a:cubicBezTo>
                  <a:pt x="3677659" y="221350"/>
                  <a:pt x="3693078" y="144742"/>
                  <a:pt x="3707943" y="65958"/>
                </a:cubicBezTo>
                <a:close/>
                <a:moveTo>
                  <a:pt x="2867960" y="0"/>
                </a:moveTo>
                <a:lnTo>
                  <a:pt x="2926351" y="0"/>
                </a:lnTo>
                <a:lnTo>
                  <a:pt x="2902823" y="262929"/>
                </a:lnTo>
                <a:cubicBezTo>
                  <a:pt x="2913215" y="221824"/>
                  <a:pt x="2926844" y="180662"/>
                  <a:pt x="2940663" y="140884"/>
                </a:cubicBezTo>
                <a:lnTo>
                  <a:pt x="2947039" y="122524"/>
                </a:lnTo>
                <a:lnTo>
                  <a:pt x="2984316" y="0"/>
                </a:lnTo>
                <a:lnTo>
                  <a:pt x="3016114" y="0"/>
                </a:lnTo>
                <a:lnTo>
                  <a:pt x="2979949" y="119274"/>
                </a:lnTo>
                <a:lnTo>
                  <a:pt x="3023879" y="0"/>
                </a:lnTo>
                <a:lnTo>
                  <a:pt x="3105400" y="0"/>
                </a:lnTo>
                <a:lnTo>
                  <a:pt x="3094669" y="30308"/>
                </a:lnTo>
                <a:cubicBezTo>
                  <a:pt x="3037894" y="178003"/>
                  <a:pt x="2973232" y="323305"/>
                  <a:pt x="2901945" y="466538"/>
                </a:cubicBezTo>
                <a:cubicBezTo>
                  <a:pt x="2895180" y="479835"/>
                  <a:pt x="2815686" y="518381"/>
                  <a:pt x="2815209" y="497361"/>
                </a:cubicBezTo>
                <a:cubicBezTo>
                  <a:pt x="2812746" y="375148"/>
                  <a:pt x="2825702" y="251298"/>
                  <a:pt x="2844845" y="127638"/>
                </a:cubicBezTo>
                <a:close/>
                <a:moveTo>
                  <a:pt x="1057230" y="0"/>
                </a:moveTo>
                <a:lnTo>
                  <a:pt x="1111003" y="0"/>
                </a:lnTo>
                <a:lnTo>
                  <a:pt x="1125553" y="52588"/>
                </a:lnTo>
                <a:cubicBezTo>
                  <a:pt x="1174409" y="196547"/>
                  <a:pt x="1244674" y="336170"/>
                  <a:pt x="1304276" y="476275"/>
                </a:cubicBezTo>
                <a:cubicBezTo>
                  <a:pt x="1351896" y="589579"/>
                  <a:pt x="1459984" y="863646"/>
                  <a:pt x="1492066" y="886333"/>
                </a:cubicBezTo>
                <a:lnTo>
                  <a:pt x="1423698" y="710817"/>
                </a:lnTo>
                <a:cubicBezTo>
                  <a:pt x="1401022" y="652964"/>
                  <a:pt x="1378015" y="593152"/>
                  <a:pt x="1357609" y="532892"/>
                </a:cubicBezTo>
                <a:cubicBezTo>
                  <a:pt x="1339853" y="480241"/>
                  <a:pt x="1324587" y="426487"/>
                  <a:pt x="1309550" y="374031"/>
                </a:cubicBezTo>
                <a:cubicBezTo>
                  <a:pt x="1277632" y="264242"/>
                  <a:pt x="1244842" y="151584"/>
                  <a:pt x="1193673" y="49533"/>
                </a:cubicBezTo>
                <a:lnTo>
                  <a:pt x="1164391" y="0"/>
                </a:lnTo>
                <a:lnTo>
                  <a:pt x="1200666" y="0"/>
                </a:lnTo>
                <a:lnTo>
                  <a:pt x="1223408" y="38996"/>
                </a:lnTo>
                <a:cubicBezTo>
                  <a:pt x="1274817" y="142454"/>
                  <a:pt x="1307626" y="255236"/>
                  <a:pt x="1339635" y="365517"/>
                </a:cubicBezTo>
                <a:cubicBezTo>
                  <a:pt x="1354670" y="417965"/>
                  <a:pt x="1370587" y="471608"/>
                  <a:pt x="1387469" y="523079"/>
                </a:cubicBezTo>
                <a:cubicBezTo>
                  <a:pt x="1407105" y="582792"/>
                  <a:pt x="1430659" y="641842"/>
                  <a:pt x="1452685" y="699806"/>
                </a:cubicBezTo>
                <a:lnTo>
                  <a:pt x="1492092" y="800424"/>
                </a:lnTo>
                <a:cubicBezTo>
                  <a:pt x="1484618" y="760762"/>
                  <a:pt x="1473155" y="705686"/>
                  <a:pt x="1455302" y="632913"/>
                </a:cubicBezTo>
                <a:cubicBezTo>
                  <a:pt x="1413478" y="460985"/>
                  <a:pt x="1347194" y="188426"/>
                  <a:pt x="1222336" y="9480"/>
                </a:cubicBezTo>
                <a:lnTo>
                  <a:pt x="1214634" y="0"/>
                </a:lnTo>
                <a:lnTo>
                  <a:pt x="1289827" y="0"/>
                </a:lnTo>
                <a:lnTo>
                  <a:pt x="1321076" y="59722"/>
                </a:lnTo>
                <a:cubicBezTo>
                  <a:pt x="1409905" y="250193"/>
                  <a:pt x="1460341" y="480374"/>
                  <a:pt x="1512579" y="626441"/>
                </a:cubicBezTo>
                <a:cubicBezTo>
                  <a:pt x="1573756" y="799163"/>
                  <a:pt x="1605359" y="928641"/>
                  <a:pt x="1506076" y="1089289"/>
                </a:cubicBezTo>
                <a:cubicBezTo>
                  <a:pt x="1497659" y="1102817"/>
                  <a:pt x="1489109" y="1088176"/>
                  <a:pt x="1486346" y="1079919"/>
                </a:cubicBezTo>
                <a:cubicBezTo>
                  <a:pt x="1364522" y="729689"/>
                  <a:pt x="1192335" y="398839"/>
                  <a:pt x="1070511" y="48609"/>
                </a:cubicBezTo>
                <a:close/>
                <a:moveTo>
                  <a:pt x="43151" y="0"/>
                </a:moveTo>
                <a:lnTo>
                  <a:pt x="95283" y="0"/>
                </a:lnTo>
                <a:lnTo>
                  <a:pt x="300708" y="154571"/>
                </a:lnTo>
                <a:cubicBezTo>
                  <a:pt x="379729" y="218614"/>
                  <a:pt x="456466" y="285481"/>
                  <a:pt x="530414" y="354673"/>
                </a:cubicBezTo>
                <a:cubicBezTo>
                  <a:pt x="466701" y="288424"/>
                  <a:pt x="401285" y="223977"/>
                  <a:pt x="333785" y="161564"/>
                </a:cubicBezTo>
                <a:lnTo>
                  <a:pt x="147005" y="0"/>
                </a:lnTo>
                <a:lnTo>
                  <a:pt x="272509" y="0"/>
                </a:lnTo>
                <a:lnTo>
                  <a:pt x="326276" y="45847"/>
                </a:lnTo>
                <a:cubicBezTo>
                  <a:pt x="505803" y="208268"/>
                  <a:pt x="670600" y="385490"/>
                  <a:pt x="823759" y="574145"/>
                </a:cubicBezTo>
                <a:cubicBezTo>
                  <a:pt x="833168" y="585952"/>
                  <a:pt x="831522" y="674146"/>
                  <a:pt x="811254" y="665546"/>
                </a:cubicBezTo>
                <a:cubicBezTo>
                  <a:pt x="575890" y="564984"/>
                  <a:pt x="364063" y="406029"/>
                  <a:pt x="154042" y="261522"/>
                </a:cubicBezTo>
                <a:cubicBezTo>
                  <a:pt x="104946" y="227663"/>
                  <a:pt x="58037" y="193597"/>
                  <a:pt x="13550" y="158423"/>
                </a:cubicBezTo>
                <a:lnTo>
                  <a:pt x="0" y="146618"/>
                </a:lnTo>
                <a:lnTo>
                  <a:pt x="0" y="59161"/>
                </a:lnTo>
                <a:lnTo>
                  <a:pt x="45427" y="101078"/>
                </a:lnTo>
                <a:cubicBezTo>
                  <a:pt x="223783" y="254949"/>
                  <a:pt x="433006" y="385896"/>
                  <a:pt x="630103" y="485885"/>
                </a:cubicBezTo>
                <a:cubicBezTo>
                  <a:pt x="595938" y="458865"/>
                  <a:pt x="563284" y="428899"/>
                  <a:pt x="532040" y="399359"/>
                </a:cubicBezTo>
                <a:lnTo>
                  <a:pt x="517618" y="385726"/>
                </a:lnTo>
                <a:cubicBezTo>
                  <a:pt x="442853" y="315667"/>
                  <a:pt x="365106" y="247799"/>
                  <a:pt x="285074" y="182755"/>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prstClr val="white"/>
              </a:solidFill>
              <a:latin typeface="Calibri" panose="020F0502020204030204"/>
            </a:endParaRPr>
          </a:p>
        </p:txBody>
      </p:sp>
      <p:sp useBgFill="1">
        <p:nvSpPr>
          <p:cNvPr id="16" name="Rectangle 16">
            <a:extLst>
              <a:ext uri="{FF2B5EF4-FFF2-40B4-BE49-F238E27FC236}">
                <a16:creationId xmlns:a16="http://schemas.microsoft.com/office/drawing/2014/main" id="{ED888B23-07FA-482A-96DF-47E31AF1A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57201"/>
            <a:ext cx="11277600" cy="5943598"/>
          </a:xfrm>
          <a:prstGeom prst="rect">
            <a:avLst/>
          </a:prstGeom>
          <a:ln w="12700" cap="flat" cmpd="sng" algn="ctr">
            <a:noFill/>
            <a:prstDash val="solid"/>
            <a:miter lim="800000"/>
          </a:ln>
          <a:effectLst>
            <a:outerShdw blurRad="317500" algn="ctr" rotWithShape="0">
              <a:schemeClr val="tx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prstClr val="white"/>
              </a:solidFill>
              <a:latin typeface="Calibri" panose="020F0502020204030204"/>
            </a:endParaRPr>
          </a:p>
        </p:txBody>
      </p:sp>
      <p:sp>
        <p:nvSpPr>
          <p:cNvPr id="2" name="Titolo 1">
            <a:extLst>
              <a:ext uri="{FF2B5EF4-FFF2-40B4-BE49-F238E27FC236}">
                <a16:creationId xmlns:a16="http://schemas.microsoft.com/office/drawing/2014/main" id="{5573CDF9-7101-E993-2FEA-6C711097F231}"/>
              </a:ext>
            </a:extLst>
          </p:cNvPr>
          <p:cNvSpPr>
            <a:spLocks noGrp="1"/>
          </p:cNvSpPr>
          <p:nvPr>
            <p:ph type="title"/>
          </p:nvPr>
        </p:nvSpPr>
        <p:spPr>
          <a:xfrm>
            <a:off x="1828801" y="980221"/>
            <a:ext cx="9906000" cy="685800"/>
          </a:xfrm>
        </p:spPr>
        <p:txBody>
          <a:bodyPr anchor="t">
            <a:normAutofit/>
          </a:bodyPr>
          <a:lstStyle/>
          <a:p>
            <a:r>
              <a:rPr lang="en-US" sz="4000" noProof="0" dirty="0" err="1"/>
              <a:t>Advantanges</a:t>
            </a:r>
            <a:r>
              <a:rPr lang="en-US" sz="4000" noProof="0" dirty="0"/>
              <a:t> &amp; Drawbacks of DM 2018</a:t>
            </a:r>
          </a:p>
        </p:txBody>
      </p:sp>
      <p:graphicFrame>
        <p:nvGraphicFramePr>
          <p:cNvPr id="18" name="Segnaposto contenuto 2">
            <a:extLst>
              <a:ext uri="{FF2B5EF4-FFF2-40B4-BE49-F238E27FC236}">
                <a16:creationId xmlns:a16="http://schemas.microsoft.com/office/drawing/2014/main" id="{29ECBB81-086E-034C-2AAC-9455EA184341}"/>
              </a:ext>
            </a:extLst>
          </p:cNvPr>
          <p:cNvGraphicFramePr>
            <a:graphicFrameLocks noGrp="1"/>
          </p:cNvGraphicFramePr>
          <p:nvPr>
            <p:ph idx="1"/>
            <p:extLst>
              <p:ext uri="{D42A27DB-BD31-4B8C-83A1-F6EECF244321}">
                <p14:modId xmlns:p14="http://schemas.microsoft.com/office/powerpoint/2010/main" val="3548220575"/>
              </p:ext>
            </p:extLst>
          </p:nvPr>
        </p:nvGraphicFramePr>
        <p:xfrm>
          <a:off x="685798" y="1801080"/>
          <a:ext cx="10820400" cy="3733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uppo 2">
            <a:extLst>
              <a:ext uri="{FF2B5EF4-FFF2-40B4-BE49-F238E27FC236}">
                <a16:creationId xmlns:a16="http://schemas.microsoft.com/office/drawing/2014/main" id="{EAF6FEDC-617B-4299-DA9B-A8DAC0C78118}"/>
              </a:ext>
            </a:extLst>
          </p:cNvPr>
          <p:cNvGrpSpPr/>
          <p:nvPr/>
        </p:nvGrpSpPr>
        <p:grpSpPr>
          <a:xfrm>
            <a:off x="457196" y="5534879"/>
            <a:ext cx="4303422" cy="822960"/>
            <a:chOff x="0" y="5851003"/>
            <a:chExt cx="4848996" cy="1006997"/>
          </a:xfrm>
        </p:grpSpPr>
        <p:pic>
          <p:nvPicPr>
            <p:cNvPr id="5" name="Immagine 4" descr="Chi siamo | Politecnico di Torino">
              <a:extLst>
                <a:ext uri="{FF2B5EF4-FFF2-40B4-BE49-F238E27FC236}">
                  <a16:creationId xmlns:a16="http://schemas.microsoft.com/office/drawing/2014/main" id="{7C3C13DC-4030-E1CE-81AC-E575D601D84F}"/>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6" name="Immagine 5" descr="Switch Engineering - Soluzioni nel Campo dell'Energia Rinnovabile">
              <a:extLst>
                <a:ext uri="{FF2B5EF4-FFF2-40B4-BE49-F238E27FC236}">
                  <a16:creationId xmlns:a16="http://schemas.microsoft.com/office/drawing/2014/main" id="{DB15D192-C474-9CF1-40CE-990009FC4C79}"/>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9" name="Immagine 8" descr="capWatt (200 x 200 px) - Consorzio Italiano Biogas">
              <a:extLst>
                <a:ext uri="{FF2B5EF4-FFF2-40B4-BE49-F238E27FC236}">
                  <a16:creationId xmlns:a16="http://schemas.microsoft.com/office/drawing/2014/main" id="{F4566C7F-193B-AE4D-F87C-EBC24C2A49EF}"/>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spTree>
    <p:extLst>
      <p:ext uri="{BB962C8B-B14F-4D97-AF65-F5344CB8AC3E}">
        <p14:creationId xmlns:p14="http://schemas.microsoft.com/office/powerpoint/2010/main" val="2441622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6FACB3C-9069-4791-BC5C-0DB7CD19B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Rectangle 13">
            <a:extLst>
              <a:ext uri="{FF2B5EF4-FFF2-40B4-BE49-F238E27FC236}">
                <a16:creationId xmlns:a16="http://schemas.microsoft.com/office/drawing/2014/main" id="{71F2038E-D777-4B76-81DD-DD13EE91B9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olo 1">
            <a:extLst>
              <a:ext uri="{FF2B5EF4-FFF2-40B4-BE49-F238E27FC236}">
                <a16:creationId xmlns:a16="http://schemas.microsoft.com/office/drawing/2014/main" id="{9306A229-EE39-2829-6313-2D837A427D5D}"/>
              </a:ext>
            </a:extLst>
          </p:cNvPr>
          <p:cNvSpPr>
            <a:spLocks noGrp="1"/>
          </p:cNvSpPr>
          <p:nvPr>
            <p:ph type="title"/>
          </p:nvPr>
        </p:nvSpPr>
        <p:spPr>
          <a:xfrm>
            <a:off x="-28433" y="-430352"/>
            <a:ext cx="7416539" cy="1454051"/>
          </a:xfrm>
        </p:spPr>
        <p:txBody>
          <a:bodyPr>
            <a:normAutofit/>
          </a:bodyPr>
          <a:lstStyle/>
          <a:p>
            <a:r>
              <a:rPr lang="en-US" sz="3600" noProof="0" dirty="0">
                <a:solidFill>
                  <a:schemeClr val="tx2"/>
                </a:solidFill>
              </a:rPr>
              <a:t>Improvements introduced by DM 2022</a:t>
            </a:r>
          </a:p>
        </p:txBody>
      </p:sp>
      <p:sp>
        <p:nvSpPr>
          <p:cNvPr id="3" name="Segnaposto contenuto 2">
            <a:extLst>
              <a:ext uri="{FF2B5EF4-FFF2-40B4-BE49-F238E27FC236}">
                <a16:creationId xmlns:a16="http://schemas.microsoft.com/office/drawing/2014/main" id="{4C0B7E02-41D6-307B-E238-6C546B7C1F83}"/>
              </a:ext>
            </a:extLst>
          </p:cNvPr>
          <p:cNvSpPr>
            <a:spLocks noGrp="1"/>
          </p:cNvSpPr>
          <p:nvPr>
            <p:ph idx="1"/>
          </p:nvPr>
        </p:nvSpPr>
        <p:spPr>
          <a:xfrm>
            <a:off x="127846" y="766891"/>
            <a:ext cx="5796791" cy="5359953"/>
          </a:xfrm>
        </p:spPr>
        <p:txBody>
          <a:bodyPr anchor="t">
            <a:normAutofit fontScale="25000" lnSpcReduction="20000"/>
          </a:bodyPr>
          <a:lstStyle/>
          <a:p>
            <a:pPr marL="0" indent="0" algn="just">
              <a:lnSpc>
                <a:spcPct val="120000"/>
              </a:lnSpc>
              <a:buNone/>
            </a:pPr>
            <a:r>
              <a:rPr lang="en-US" sz="6400" noProof="0" dirty="0">
                <a:solidFill>
                  <a:schemeClr val="tx2"/>
                </a:solidFill>
              </a:rPr>
              <a:t>A crucial and transformative change introduced by DM 2022 was the substantial broadening of eligible feedstock. While DM 2018 primarily focused on agricultural biomass, the 2022 decree expanded the range to include a wider variety of organic waste streams, thereby unlocking significant untapped potential for biomethane production. This expansion specifically embraced:</a:t>
            </a:r>
          </a:p>
          <a:p>
            <a:pPr lvl="0" algn="just"/>
            <a:r>
              <a:rPr lang="en-US" sz="6400" noProof="0" dirty="0">
                <a:solidFill>
                  <a:schemeClr val="tx2"/>
                </a:solidFill>
              </a:rPr>
              <a:t>FORSU;</a:t>
            </a:r>
          </a:p>
          <a:p>
            <a:pPr lvl="0" algn="just"/>
            <a:r>
              <a:rPr lang="en-US" sz="6400" noProof="0" dirty="0">
                <a:solidFill>
                  <a:schemeClr val="tx2"/>
                </a:solidFill>
              </a:rPr>
              <a:t>Industrial by-products;</a:t>
            </a:r>
          </a:p>
          <a:p>
            <a:pPr lvl="0" algn="just"/>
            <a:r>
              <a:rPr lang="en-US" sz="6400" noProof="0" dirty="0">
                <a:solidFill>
                  <a:schemeClr val="tx2"/>
                </a:solidFill>
              </a:rPr>
              <a:t>Sewage Sludge;</a:t>
            </a:r>
          </a:p>
          <a:p>
            <a:pPr marL="0" indent="0" algn="just">
              <a:lnSpc>
                <a:spcPct val="120000"/>
              </a:lnSpc>
              <a:buNone/>
            </a:pPr>
            <a:r>
              <a:rPr lang="en-US" sz="6400" noProof="0" dirty="0">
                <a:solidFill>
                  <a:schemeClr val="tx2"/>
                </a:solidFill>
              </a:rPr>
              <a:t>DM 2022 marked a strategic shift towards competitive auction mechanisms for allocating incentives, largely moving away from the fixed feed-in tariffs of the DM 2018, especially for larger capacities. This transition was driven by several key objectives:</a:t>
            </a:r>
          </a:p>
          <a:p>
            <a:pPr lvl="0" algn="just"/>
            <a:r>
              <a:rPr lang="en-US" sz="6400" noProof="0" dirty="0">
                <a:solidFill>
                  <a:schemeClr val="tx2"/>
                </a:solidFill>
              </a:rPr>
              <a:t>Promoting Cost efficiency;</a:t>
            </a:r>
          </a:p>
          <a:p>
            <a:pPr lvl="0" algn="just"/>
            <a:r>
              <a:rPr lang="en-US" sz="6400" noProof="0" dirty="0">
                <a:solidFill>
                  <a:schemeClr val="tx2"/>
                </a:solidFill>
              </a:rPr>
              <a:t>Market Orientation;</a:t>
            </a:r>
          </a:p>
          <a:p>
            <a:pPr lvl="0" algn="just"/>
            <a:r>
              <a:rPr lang="en-US" sz="6400" noProof="0" dirty="0">
                <a:solidFill>
                  <a:schemeClr val="tx2"/>
                </a:solidFill>
              </a:rPr>
              <a:t>Scalability and predictability.</a:t>
            </a:r>
          </a:p>
          <a:p>
            <a:pPr marL="0" indent="0" algn="just">
              <a:lnSpc>
                <a:spcPct val="120000"/>
              </a:lnSpc>
              <a:buNone/>
            </a:pPr>
            <a:r>
              <a:rPr lang="en-US" sz="6400" noProof="0" dirty="0">
                <a:solidFill>
                  <a:schemeClr val="tx2"/>
                </a:solidFill>
              </a:rPr>
              <a:t>A core strategic objective of DM 2022 was its explicit and robust alignment with broader European directives and the National Recovery and Resilience Plan (PNRR).</a:t>
            </a:r>
          </a:p>
          <a:p>
            <a:pPr marL="0" indent="0">
              <a:buNone/>
            </a:pPr>
            <a:endParaRPr lang="en-US" sz="900" noProof="0" dirty="0">
              <a:solidFill>
                <a:schemeClr val="tx2"/>
              </a:solidFill>
            </a:endParaRPr>
          </a:p>
        </p:txBody>
      </p:sp>
      <p:grpSp>
        <p:nvGrpSpPr>
          <p:cNvPr id="16" name="Group 15">
            <a:extLst>
              <a:ext uri="{FF2B5EF4-FFF2-40B4-BE49-F238E27FC236}">
                <a16:creationId xmlns:a16="http://schemas.microsoft.com/office/drawing/2014/main" id="{DD354807-230F-4402-B1B9-F733A8F1F19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18240" y="-16714"/>
            <a:ext cx="6373761" cy="6874714"/>
            <a:chOff x="5818240" y="-1"/>
            <a:chExt cx="6373761" cy="6874714"/>
          </a:xfrm>
        </p:grpSpPr>
        <p:sp>
          <p:nvSpPr>
            <p:cNvPr id="17" name="Freeform: Shape 16">
              <a:extLst>
                <a:ext uri="{FF2B5EF4-FFF2-40B4-BE49-F238E27FC236}">
                  <a16:creationId xmlns:a16="http://schemas.microsoft.com/office/drawing/2014/main" id="{BF5A6F4A-CE87-4D5C-9382-8167967CE8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18240" y="-1"/>
              <a:ext cx="6373761" cy="6874714"/>
            </a:xfrm>
            <a:custGeom>
              <a:avLst/>
              <a:gdLst>
                <a:gd name="connsiteX0" fmla="*/ 6373761 w 6373761"/>
                <a:gd name="connsiteY0" fmla="*/ 5771297 h 6874714"/>
                <a:gd name="connsiteX1" fmla="*/ 6373761 w 6373761"/>
                <a:gd name="connsiteY1" fmla="*/ 6247960 h 6874714"/>
                <a:gd name="connsiteX2" fmla="*/ 6235932 w 6373761"/>
                <a:gd name="connsiteY2" fmla="*/ 6361930 h 6874714"/>
                <a:gd name="connsiteX3" fmla="*/ 5960375 w 6373761"/>
                <a:gd name="connsiteY3" fmla="*/ 6587489 h 6874714"/>
                <a:gd name="connsiteX4" fmla="*/ 5822907 w 6373761"/>
                <a:gd name="connsiteY4" fmla="*/ 6701871 h 6874714"/>
                <a:gd name="connsiteX5" fmla="*/ 5681115 w 6373761"/>
                <a:gd name="connsiteY5" fmla="*/ 6816896 h 6874714"/>
                <a:gd name="connsiteX6" fmla="*/ 5604096 w 6373761"/>
                <a:gd name="connsiteY6" fmla="*/ 6874714 h 6874714"/>
                <a:gd name="connsiteX7" fmla="*/ 4878485 w 6373761"/>
                <a:gd name="connsiteY7" fmla="*/ 6874714 h 6874714"/>
                <a:gd name="connsiteX8" fmla="*/ 5006014 w 6373761"/>
                <a:gd name="connsiteY8" fmla="*/ 6800200 h 6874714"/>
                <a:gd name="connsiteX9" fmla="*/ 5149855 w 6373761"/>
                <a:gd name="connsiteY9" fmla="*/ 6707667 h 6874714"/>
                <a:gd name="connsiteX10" fmla="*/ 5431866 w 6373761"/>
                <a:gd name="connsiteY10" fmla="*/ 6506210 h 6874714"/>
                <a:gd name="connsiteX11" fmla="*/ 5571036 w 6373761"/>
                <a:gd name="connsiteY11" fmla="*/ 6399557 h 6874714"/>
                <a:gd name="connsiteX12" fmla="*/ 5711649 w 6373761"/>
                <a:gd name="connsiteY12" fmla="*/ 6288912 h 6874714"/>
                <a:gd name="connsiteX13" fmla="*/ 6276589 w 6373761"/>
                <a:gd name="connsiteY13" fmla="*/ 5852379 h 6874714"/>
                <a:gd name="connsiteX14" fmla="*/ 3975975 w 6373761"/>
                <a:gd name="connsiteY14" fmla="*/ 263 h 6874714"/>
                <a:gd name="connsiteX15" fmla="*/ 4350473 w 6373761"/>
                <a:gd name="connsiteY15" fmla="*/ 24963 h 6874714"/>
                <a:gd name="connsiteX16" fmla="*/ 5077909 w 6373761"/>
                <a:gd name="connsiteY16" fmla="*/ 189450 h 6874714"/>
                <a:gd name="connsiteX17" fmla="*/ 5746507 w 6373761"/>
                <a:gd name="connsiteY17" fmla="*/ 505804 h 6874714"/>
                <a:gd name="connsiteX18" fmla="*/ 6322456 w 6373761"/>
                <a:gd name="connsiteY18" fmla="*/ 956633 h 6874714"/>
                <a:gd name="connsiteX19" fmla="*/ 6373761 w 6373761"/>
                <a:gd name="connsiteY19" fmla="*/ 1011863 h 6874714"/>
                <a:gd name="connsiteX20" fmla="*/ 6373761 w 6373761"/>
                <a:gd name="connsiteY20" fmla="*/ 1185075 h 6874714"/>
                <a:gd name="connsiteX21" fmla="*/ 6359489 w 6373761"/>
                <a:gd name="connsiteY21" fmla="*/ 1169497 h 6874714"/>
                <a:gd name="connsiteX22" fmla="*/ 6233869 w 6373761"/>
                <a:gd name="connsiteY22" fmla="*/ 1047442 h 6874714"/>
                <a:gd name="connsiteX23" fmla="*/ 5961423 w 6373761"/>
                <a:gd name="connsiteY23" fmla="*/ 827953 h 6874714"/>
                <a:gd name="connsiteX24" fmla="*/ 5663555 w 6373761"/>
                <a:gd name="connsiteY24" fmla="*/ 645304 h 6874714"/>
                <a:gd name="connsiteX25" fmla="*/ 5013827 w 6373761"/>
                <a:gd name="connsiteY25" fmla="*/ 397863 h 6874714"/>
                <a:gd name="connsiteX26" fmla="*/ 4327409 w 6373761"/>
                <a:gd name="connsiteY26" fmla="*/ 302545 h 6874714"/>
                <a:gd name="connsiteX27" fmla="*/ 3639939 w 6373761"/>
                <a:gd name="connsiteY27" fmla="*/ 338868 h 6874714"/>
                <a:gd name="connsiteX28" fmla="*/ 3302495 w 6373761"/>
                <a:gd name="connsiteY28" fmla="*/ 403659 h 6874714"/>
                <a:gd name="connsiteX29" fmla="*/ 2971604 w 6373761"/>
                <a:gd name="connsiteY29" fmla="*/ 496273 h 6874714"/>
                <a:gd name="connsiteX30" fmla="*/ 2648706 w 6373761"/>
                <a:gd name="connsiteY30" fmla="*/ 614389 h 6874714"/>
                <a:gd name="connsiteX31" fmla="*/ 2335374 w 6373761"/>
                <a:gd name="connsiteY31" fmla="*/ 757109 h 6874714"/>
                <a:gd name="connsiteX32" fmla="*/ 1741342 w 6373761"/>
                <a:gd name="connsiteY32" fmla="*/ 1107725 h 6874714"/>
                <a:gd name="connsiteX33" fmla="*/ 1600861 w 6373761"/>
                <a:gd name="connsiteY33" fmla="*/ 1208710 h 6874714"/>
                <a:gd name="connsiteX34" fmla="*/ 1531799 w 6373761"/>
                <a:gd name="connsiteY34" fmla="*/ 1260879 h 6874714"/>
                <a:gd name="connsiteX35" fmla="*/ 1463655 w 6373761"/>
                <a:gd name="connsiteY35" fmla="*/ 1314333 h 6874714"/>
                <a:gd name="connsiteX36" fmla="*/ 1200777 w 6373761"/>
                <a:gd name="connsiteY36" fmla="*/ 1541166 h 6874714"/>
                <a:gd name="connsiteX37" fmla="*/ 731501 w 6373761"/>
                <a:gd name="connsiteY37" fmla="*/ 2055754 h 6874714"/>
                <a:gd name="connsiteX38" fmla="*/ 531393 w 6373761"/>
                <a:gd name="connsiteY38" fmla="*/ 2342739 h 6874714"/>
                <a:gd name="connsiteX39" fmla="*/ 361033 w 6373761"/>
                <a:gd name="connsiteY39" fmla="*/ 2649046 h 6874714"/>
                <a:gd name="connsiteX40" fmla="*/ 323292 w 6373761"/>
                <a:gd name="connsiteY40" fmla="*/ 2728263 h 6874714"/>
                <a:gd name="connsiteX41" fmla="*/ 304945 w 6373761"/>
                <a:gd name="connsiteY41" fmla="*/ 2768193 h 6874714"/>
                <a:gd name="connsiteX42" fmla="*/ 287516 w 6373761"/>
                <a:gd name="connsiteY42" fmla="*/ 2808510 h 6874714"/>
                <a:gd name="connsiteX43" fmla="*/ 254230 w 6373761"/>
                <a:gd name="connsiteY43" fmla="*/ 2889788 h 6874714"/>
                <a:gd name="connsiteX44" fmla="*/ 223042 w 6373761"/>
                <a:gd name="connsiteY44" fmla="*/ 2971968 h 6874714"/>
                <a:gd name="connsiteX45" fmla="*/ 121611 w 6373761"/>
                <a:gd name="connsiteY45" fmla="*/ 3308544 h 6874714"/>
                <a:gd name="connsiteX46" fmla="*/ 39314 w 6373761"/>
                <a:gd name="connsiteY46" fmla="*/ 4005912 h 6874714"/>
                <a:gd name="connsiteX47" fmla="*/ 73910 w 6373761"/>
                <a:gd name="connsiteY47" fmla="*/ 4354081 h 6874714"/>
                <a:gd name="connsiteX48" fmla="*/ 179534 w 6373761"/>
                <a:gd name="connsiteY48" fmla="*/ 4687050 h 6874714"/>
                <a:gd name="connsiteX49" fmla="*/ 215964 w 6373761"/>
                <a:gd name="connsiteY49" fmla="*/ 4766654 h 6874714"/>
                <a:gd name="connsiteX50" fmla="*/ 256457 w 6373761"/>
                <a:gd name="connsiteY50" fmla="*/ 4844455 h 6874714"/>
                <a:gd name="connsiteX51" fmla="*/ 346225 w 6373761"/>
                <a:gd name="connsiteY51" fmla="*/ 4995290 h 6874714"/>
                <a:gd name="connsiteX52" fmla="*/ 445296 w 6373761"/>
                <a:gd name="connsiteY52" fmla="*/ 5140971 h 6874714"/>
                <a:gd name="connsiteX53" fmla="*/ 551443 w 6373761"/>
                <a:gd name="connsiteY53" fmla="*/ 5282531 h 6874714"/>
                <a:gd name="connsiteX54" fmla="*/ 772387 w 6373761"/>
                <a:gd name="connsiteY54" fmla="*/ 5562561 h 6874714"/>
                <a:gd name="connsiteX55" fmla="*/ 882858 w 6373761"/>
                <a:gd name="connsiteY55" fmla="*/ 5704507 h 6874714"/>
                <a:gd name="connsiteX56" fmla="*/ 990316 w 6373761"/>
                <a:gd name="connsiteY56" fmla="*/ 5848258 h 6874714"/>
                <a:gd name="connsiteX57" fmla="*/ 1097774 w 6373761"/>
                <a:gd name="connsiteY57" fmla="*/ 5987114 h 6874714"/>
                <a:gd name="connsiteX58" fmla="*/ 1210080 w 6373761"/>
                <a:gd name="connsiteY58" fmla="*/ 6121203 h 6874714"/>
                <a:gd name="connsiteX59" fmla="*/ 1448192 w 6373761"/>
                <a:gd name="connsiteY59" fmla="*/ 6374054 h 6874714"/>
                <a:gd name="connsiteX60" fmla="*/ 1982991 w 6373761"/>
                <a:gd name="connsiteY60" fmla="*/ 6796158 h 6874714"/>
                <a:gd name="connsiteX61" fmla="*/ 2118475 w 6373761"/>
                <a:gd name="connsiteY61" fmla="*/ 6874714 h 6874714"/>
                <a:gd name="connsiteX62" fmla="*/ 1569874 w 6373761"/>
                <a:gd name="connsiteY62" fmla="*/ 6874714 h 6874714"/>
                <a:gd name="connsiteX63" fmla="*/ 1507802 w 6373761"/>
                <a:gd name="connsiteY63" fmla="*/ 6817815 h 6874714"/>
                <a:gd name="connsiteX64" fmla="*/ 1256865 w 6373761"/>
                <a:gd name="connsiteY64" fmla="*/ 6543437 h 6874714"/>
                <a:gd name="connsiteX65" fmla="*/ 1038410 w 6373761"/>
                <a:gd name="connsiteY65" fmla="*/ 6248722 h 6874714"/>
                <a:gd name="connsiteX66" fmla="*/ 845380 w 6373761"/>
                <a:gd name="connsiteY66" fmla="*/ 5941386 h 6874714"/>
                <a:gd name="connsiteX67" fmla="*/ 755351 w 6373761"/>
                <a:gd name="connsiteY67" fmla="*/ 5788877 h 6874714"/>
                <a:gd name="connsiteX68" fmla="*/ 661784 w 6373761"/>
                <a:gd name="connsiteY68" fmla="*/ 5638944 h 6874714"/>
                <a:gd name="connsiteX69" fmla="*/ 466525 w 6373761"/>
                <a:gd name="connsiteY69" fmla="*/ 5340366 h 6874714"/>
                <a:gd name="connsiteX70" fmla="*/ 370992 w 6373761"/>
                <a:gd name="connsiteY70" fmla="*/ 5188502 h 6874714"/>
                <a:gd name="connsiteX71" fmla="*/ 280046 w 6373761"/>
                <a:gd name="connsiteY71" fmla="*/ 5033287 h 6874714"/>
                <a:gd name="connsiteX72" fmla="*/ 126853 w 6373761"/>
                <a:gd name="connsiteY72" fmla="*/ 4707660 h 6874714"/>
                <a:gd name="connsiteX73" fmla="*/ 30272 w 6373761"/>
                <a:gd name="connsiteY73" fmla="*/ 4362068 h 6874714"/>
                <a:gd name="connsiteX74" fmla="*/ 0 w 6373761"/>
                <a:gd name="connsiteY74" fmla="*/ 4005912 h 6874714"/>
                <a:gd name="connsiteX75" fmla="*/ 270480 w 6373761"/>
                <a:gd name="connsiteY75" fmla="*/ 2610532 h 6874714"/>
                <a:gd name="connsiteX76" fmla="*/ 415942 w 6373761"/>
                <a:gd name="connsiteY76" fmla="*/ 2280526 h 6874714"/>
                <a:gd name="connsiteX77" fmla="*/ 590102 w 6373761"/>
                <a:gd name="connsiteY77" fmla="*/ 1962626 h 6874714"/>
                <a:gd name="connsiteX78" fmla="*/ 1020719 w 6373761"/>
                <a:gd name="connsiteY78" fmla="*/ 1373070 h 6874714"/>
                <a:gd name="connsiteX79" fmla="*/ 1275080 w 6373761"/>
                <a:gd name="connsiteY79" fmla="*/ 1107081 h 6874714"/>
                <a:gd name="connsiteX80" fmla="*/ 1342437 w 6373761"/>
                <a:gd name="connsiteY80" fmla="*/ 1043965 h 6874714"/>
                <a:gd name="connsiteX81" fmla="*/ 1411106 w 6373761"/>
                <a:gd name="connsiteY81" fmla="*/ 982138 h 6874714"/>
                <a:gd name="connsiteX82" fmla="*/ 1553029 w 6373761"/>
                <a:gd name="connsiteY82" fmla="*/ 863376 h 6874714"/>
                <a:gd name="connsiteX83" fmla="*/ 2173401 w 6373761"/>
                <a:gd name="connsiteY83" fmla="*/ 454409 h 6874714"/>
                <a:gd name="connsiteX84" fmla="*/ 3599708 w 6373761"/>
                <a:gd name="connsiteY84" fmla="*/ 16332 h 6874714"/>
                <a:gd name="connsiteX85" fmla="*/ 3975975 w 6373761"/>
                <a:gd name="connsiteY85" fmla="*/ 263 h 687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373761" h="6874714">
                  <a:moveTo>
                    <a:pt x="6373761" y="5771297"/>
                  </a:moveTo>
                  <a:lnTo>
                    <a:pt x="6373761" y="6247960"/>
                  </a:lnTo>
                  <a:lnTo>
                    <a:pt x="6235932" y="6361930"/>
                  </a:lnTo>
                  <a:cubicBezTo>
                    <a:pt x="6143250" y="6437460"/>
                    <a:pt x="6051059" y="6512200"/>
                    <a:pt x="5960375" y="6587489"/>
                  </a:cubicBezTo>
                  <a:lnTo>
                    <a:pt x="5822907" y="6701871"/>
                  </a:lnTo>
                  <a:cubicBezTo>
                    <a:pt x="5776123" y="6740385"/>
                    <a:pt x="5729079" y="6778899"/>
                    <a:pt x="5681115" y="6816896"/>
                  </a:cubicBezTo>
                  <a:lnTo>
                    <a:pt x="5604096" y="6874714"/>
                  </a:lnTo>
                  <a:lnTo>
                    <a:pt x="4878485" y="6874714"/>
                  </a:lnTo>
                  <a:lnTo>
                    <a:pt x="5006014" y="6800200"/>
                  </a:lnTo>
                  <a:cubicBezTo>
                    <a:pt x="5054354" y="6770429"/>
                    <a:pt x="5102285" y="6739483"/>
                    <a:pt x="5149855" y="6707667"/>
                  </a:cubicBezTo>
                  <a:cubicBezTo>
                    <a:pt x="5244993" y="6643906"/>
                    <a:pt x="5338561" y="6576025"/>
                    <a:pt x="5431866" y="6506210"/>
                  </a:cubicBezTo>
                  <a:cubicBezTo>
                    <a:pt x="5478386" y="6471304"/>
                    <a:pt x="5524777" y="6435495"/>
                    <a:pt x="5571036" y="6399557"/>
                  </a:cubicBezTo>
                  <a:lnTo>
                    <a:pt x="5711649" y="6288912"/>
                  </a:lnTo>
                  <a:cubicBezTo>
                    <a:pt x="5902059" y="6140395"/>
                    <a:pt x="6093257" y="5998320"/>
                    <a:pt x="6276589" y="5852379"/>
                  </a:cubicBezTo>
                  <a:close/>
                  <a:moveTo>
                    <a:pt x="3975975" y="263"/>
                  </a:moveTo>
                  <a:cubicBezTo>
                    <a:pt x="4101550" y="1809"/>
                    <a:pt x="4226830" y="10149"/>
                    <a:pt x="4350473" y="24963"/>
                  </a:cubicBezTo>
                  <a:cubicBezTo>
                    <a:pt x="4598149" y="54846"/>
                    <a:pt x="4842943" y="108687"/>
                    <a:pt x="5077909" y="189450"/>
                  </a:cubicBezTo>
                  <a:cubicBezTo>
                    <a:pt x="5312876" y="269955"/>
                    <a:pt x="5537357" y="376867"/>
                    <a:pt x="5746507" y="505804"/>
                  </a:cubicBezTo>
                  <a:cubicBezTo>
                    <a:pt x="5955527" y="634999"/>
                    <a:pt x="6148688" y="786864"/>
                    <a:pt x="6322456" y="956633"/>
                  </a:cubicBezTo>
                  <a:lnTo>
                    <a:pt x="6373761" y="1011863"/>
                  </a:lnTo>
                  <a:lnTo>
                    <a:pt x="6373761" y="1185075"/>
                  </a:lnTo>
                  <a:lnTo>
                    <a:pt x="6359489" y="1169497"/>
                  </a:lnTo>
                  <a:cubicBezTo>
                    <a:pt x="6318811" y="1127602"/>
                    <a:pt x="6276917" y="1086890"/>
                    <a:pt x="6233869" y="1047442"/>
                  </a:cubicBezTo>
                  <a:cubicBezTo>
                    <a:pt x="6147509" y="968870"/>
                    <a:pt x="6056431" y="895448"/>
                    <a:pt x="5961423" y="827953"/>
                  </a:cubicBezTo>
                  <a:cubicBezTo>
                    <a:pt x="5865891" y="761102"/>
                    <a:pt x="5766688" y="699403"/>
                    <a:pt x="5663555" y="645304"/>
                  </a:cubicBezTo>
                  <a:cubicBezTo>
                    <a:pt x="5457943" y="535816"/>
                    <a:pt x="5238703" y="453894"/>
                    <a:pt x="5013827" y="397863"/>
                  </a:cubicBezTo>
                  <a:cubicBezTo>
                    <a:pt x="4788953" y="341703"/>
                    <a:pt x="4558442" y="310917"/>
                    <a:pt x="4327409" y="302545"/>
                  </a:cubicBezTo>
                  <a:cubicBezTo>
                    <a:pt x="4096111" y="293012"/>
                    <a:pt x="3867174" y="305893"/>
                    <a:pt x="3639939" y="338868"/>
                  </a:cubicBezTo>
                  <a:cubicBezTo>
                    <a:pt x="3526585" y="355999"/>
                    <a:pt x="3413885" y="377254"/>
                    <a:pt x="3302495" y="403659"/>
                  </a:cubicBezTo>
                  <a:cubicBezTo>
                    <a:pt x="3191107" y="430451"/>
                    <a:pt x="3080634" y="460978"/>
                    <a:pt x="2971604" y="496273"/>
                  </a:cubicBezTo>
                  <a:cubicBezTo>
                    <a:pt x="2862573" y="531437"/>
                    <a:pt x="2754854" y="570852"/>
                    <a:pt x="2648706" y="614389"/>
                  </a:cubicBezTo>
                  <a:cubicBezTo>
                    <a:pt x="2542690" y="658056"/>
                    <a:pt x="2438114" y="705714"/>
                    <a:pt x="2335374" y="757109"/>
                  </a:cubicBezTo>
                  <a:cubicBezTo>
                    <a:pt x="2129894" y="859769"/>
                    <a:pt x="1931228" y="976855"/>
                    <a:pt x="1741342" y="1107725"/>
                  </a:cubicBezTo>
                  <a:cubicBezTo>
                    <a:pt x="1694035" y="1140571"/>
                    <a:pt x="1646858" y="1173933"/>
                    <a:pt x="1600861" y="1208710"/>
                  </a:cubicBezTo>
                  <a:cubicBezTo>
                    <a:pt x="1577535" y="1225713"/>
                    <a:pt x="1554732" y="1243361"/>
                    <a:pt x="1531799" y="1260879"/>
                  </a:cubicBezTo>
                  <a:cubicBezTo>
                    <a:pt x="1508735" y="1278267"/>
                    <a:pt x="1486064" y="1296171"/>
                    <a:pt x="1463655" y="1314333"/>
                  </a:cubicBezTo>
                  <a:cubicBezTo>
                    <a:pt x="1373627" y="1386853"/>
                    <a:pt x="1285564" y="1462077"/>
                    <a:pt x="1200777" y="1541166"/>
                  </a:cubicBezTo>
                  <a:cubicBezTo>
                    <a:pt x="1030810" y="1698827"/>
                    <a:pt x="873161" y="1870785"/>
                    <a:pt x="731501" y="2055754"/>
                  </a:cubicBezTo>
                  <a:cubicBezTo>
                    <a:pt x="660734" y="2148239"/>
                    <a:pt x="593771" y="2243944"/>
                    <a:pt x="531393" y="2342739"/>
                  </a:cubicBezTo>
                  <a:cubicBezTo>
                    <a:pt x="470063" y="2442050"/>
                    <a:pt x="412140" y="2543810"/>
                    <a:pt x="361033" y="2649046"/>
                  </a:cubicBezTo>
                  <a:cubicBezTo>
                    <a:pt x="347798" y="2675194"/>
                    <a:pt x="335479" y="2701728"/>
                    <a:pt x="323292" y="2728263"/>
                  </a:cubicBezTo>
                  <a:lnTo>
                    <a:pt x="304945" y="2768193"/>
                  </a:lnTo>
                  <a:lnTo>
                    <a:pt x="287516" y="2808510"/>
                  </a:lnTo>
                  <a:cubicBezTo>
                    <a:pt x="276115" y="2835432"/>
                    <a:pt x="264583" y="2862352"/>
                    <a:pt x="254230" y="2889788"/>
                  </a:cubicBezTo>
                  <a:cubicBezTo>
                    <a:pt x="243877" y="2917224"/>
                    <a:pt x="232477" y="2944274"/>
                    <a:pt x="223042" y="2971968"/>
                  </a:cubicBezTo>
                  <a:cubicBezTo>
                    <a:pt x="182679" y="3081970"/>
                    <a:pt x="148475" y="3194291"/>
                    <a:pt x="121611" y="3308544"/>
                  </a:cubicBezTo>
                  <a:cubicBezTo>
                    <a:pt x="67096" y="3536534"/>
                    <a:pt x="39183" y="3771224"/>
                    <a:pt x="39314" y="4005912"/>
                  </a:cubicBezTo>
                  <a:cubicBezTo>
                    <a:pt x="39969" y="4122871"/>
                    <a:pt x="51109" y="4239571"/>
                    <a:pt x="73910" y="4354081"/>
                  </a:cubicBezTo>
                  <a:cubicBezTo>
                    <a:pt x="97892" y="4468334"/>
                    <a:pt x="132619" y="4580140"/>
                    <a:pt x="179534" y="4687050"/>
                  </a:cubicBezTo>
                  <a:cubicBezTo>
                    <a:pt x="190673" y="4713972"/>
                    <a:pt x="203647" y="4740249"/>
                    <a:pt x="215964" y="4766654"/>
                  </a:cubicBezTo>
                  <a:cubicBezTo>
                    <a:pt x="229332" y="4792674"/>
                    <a:pt x="242043" y="4818950"/>
                    <a:pt x="256457" y="4844455"/>
                  </a:cubicBezTo>
                  <a:cubicBezTo>
                    <a:pt x="283978" y="4895978"/>
                    <a:pt x="314642" y="4945956"/>
                    <a:pt x="346225" y="4995290"/>
                  </a:cubicBezTo>
                  <a:cubicBezTo>
                    <a:pt x="377676" y="5044752"/>
                    <a:pt x="411355" y="5092926"/>
                    <a:pt x="445296" y="5140971"/>
                  </a:cubicBezTo>
                  <a:cubicBezTo>
                    <a:pt x="479760" y="5188630"/>
                    <a:pt x="515537" y="5235645"/>
                    <a:pt x="551443" y="5282531"/>
                  </a:cubicBezTo>
                  <a:cubicBezTo>
                    <a:pt x="623387" y="5376434"/>
                    <a:pt x="698608" y="5468402"/>
                    <a:pt x="772387" y="5562561"/>
                  </a:cubicBezTo>
                  <a:cubicBezTo>
                    <a:pt x="809472" y="5609448"/>
                    <a:pt x="846428" y="5656719"/>
                    <a:pt x="882858" y="5704507"/>
                  </a:cubicBezTo>
                  <a:cubicBezTo>
                    <a:pt x="919159" y="5751909"/>
                    <a:pt x="955196" y="5802273"/>
                    <a:pt x="990316" y="5848258"/>
                  </a:cubicBezTo>
                  <a:cubicBezTo>
                    <a:pt x="1025175" y="5895402"/>
                    <a:pt x="1061736" y="5941129"/>
                    <a:pt x="1097774" y="5987114"/>
                  </a:cubicBezTo>
                  <a:cubicBezTo>
                    <a:pt x="1134860" y="6032326"/>
                    <a:pt x="1171684" y="6077536"/>
                    <a:pt x="1210080" y="6121203"/>
                  </a:cubicBezTo>
                  <a:cubicBezTo>
                    <a:pt x="1286350" y="6209051"/>
                    <a:pt x="1365632" y="6293677"/>
                    <a:pt x="1448192" y="6374054"/>
                  </a:cubicBezTo>
                  <a:cubicBezTo>
                    <a:pt x="1613572" y="6534420"/>
                    <a:pt x="1792057" y="6677526"/>
                    <a:pt x="1982991" y="6796158"/>
                  </a:cubicBezTo>
                  <a:lnTo>
                    <a:pt x="2118475" y="6874714"/>
                  </a:lnTo>
                  <a:lnTo>
                    <a:pt x="1569874" y="6874714"/>
                  </a:lnTo>
                  <a:lnTo>
                    <a:pt x="1507802" y="6817815"/>
                  </a:lnTo>
                  <a:cubicBezTo>
                    <a:pt x="1418412" y="6730595"/>
                    <a:pt x="1334903" y="6638562"/>
                    <a:pt x="1256865" y="6543437"/>
                  </a:cubicBezTo>
                  <a:cubicBezTo>
                    <a:pt x="1179155" y="6447861"/>
                    <a:pt x="1106817" y="6349194"/>
                    <a:pt x="1038410" y="6248722"/>
                  </a:cubicBezTo>
                  <a:cubicBezTo>
                    <a:pt x="969873" y="6148253"/>
                    <a:pt x="905922" y="6045592"/>
                    <a:pt x="845380" y="5941386"/>
                  </a:cubicBezTo>
                  <a:cubicBezTo>
                    <a:pt x="814453" y="5888704"/>
                    <a:pt x="786147" y="5839370"/>
                    <a:pt x="755351" y="5788877"/>
                  </a:cubicBezTo>
                  <a:cubicBezTo>
                    <a:pt x="724817" y="5738771"/>
                    <a:pt x="693760" y="5688665"/>
                    <a:pt x="661784" y="5638944"/>
                  </a:cubicBezTo>
                  <a:lnTo>
                    <a:pt x="466525" y="5340366"/>
                  </a:lnTo>
                  <a:cubicBezTo>
                    <a:pt x="434156" y="5290131"/>
                    <a:pt x="402181" y="5239639"/>
                    <a:pt x="370992" y="5188502"/>
                  </a:cubicBezTo>
                  <a:cubicBezTo>
                    <a:pt x="339803" y="5137364"/>
                    <a:pt x="308876" y="5086099"/>
                    <a:pt x="280046" y="5033287"/>
                  </a:cubicBezTo>
                  <a:cubicBezTo>
                    <a:pt x="222255" y="4928179"/>
                    <a:pt x="169181" y="4819982"/>
                    <a:pt x="126853" y="4707660"/>
                  </a:cubicBezTo>
                  <a:cubicBezTo>
                    <a:pt x="83739" y="4595725"/>
                    <a:pt x="51764" y="4479670"/>
                    <a:pt x="30272" y="4362068"/>
                  </a:cubicBezTo>
                  <a:cubicBezTo>
                    <a:pt x="9698" y="4244466"/>
                    <a:pt x="0" y="4125060"/>
                    <a:pt x="0" y="4005912"/>
                  </a:cubicBezTo>
                  <a:cubicBezTo>
                    <a:pt x="1704" y="3530867"/>
                    <a:pt x="95140" y="3057110"/>
                    <a:pt x="270480" y="2610532"/>
                  </a:cubicBezTo>
                  <a:cubicBezTo>
                    <a:pt x="314511" y="2498984"/>
                    <a:pt x="362212" y="2388466"/>
                    <a:pt x="415942" y="2280526"/>
                  </a:cubicBezTo>
                  <a:cubicBezTo>
                    <a:pt x="468884" y="2172197"/>
                    <a:pt x="527199" y="2066188"/>
                    <a:pt x="590102" y="1962626"/>
                  </a:cubicBezTo>
                  <a:cubicBezTo>
                    <a:pt x="716037" y="1755631"/>
                    <a:pt x="859794" y="1557653"/>
                    <a:pt x="1020719" y="1373070"/>
                  </a:cubicBezTo>
                  <a:cubicBezTo>
                    <a:pt x="1101575" y="1281101"/>
                    <a:pt x="1185969" y="1191838"/>
                    <a:pt x="1275080" y="1107081"/>
                  </a:cubicBezTo>
                  <a:cubicBezTo>
                    <a:pt x="1297227" y="1085699"/>
                    <a:pt x="1319504" y="1064575"/>
                    <a:pt x="1342437" y="1043965"/>
                  </a:cubicBezTo>
                  <a:cubicBezTo>
                    <a:pt x="1365240" y="1023226"/>
                    <a:pt x="1387648" y="1002102"/>
                    <a:pt x="1411106" y="982138"/>
                  </a:cubicBezTo>
                  <a:cubicBezTo>
                    <a:pt x="1457497" y="941563"/>
                    <a:pt x="1505065" y="902276"/>
                    <a:pt x="1553029" y="863376"/>
                  </a:cubicBezTo>
                  <a:cubicBezTo>
                    <a:pt x="1745798" y="708806"/>
                    <a:pt x="1954030" y="571882"/>
                    <a:pt x="2173401" y="454409"/>
                  </a:cubicBezTo>
                  <a:cubicBezTo>
                    <a:pt x="2612013" y="219334"/>
                    <a:pt x="3099505" y="65666"/>
                    <a:pt x="3599708" y="16332"/>
                  </a:cubicBezTo>
                  <a:cubicBezTo>
                    <a:pt x="3724530" y="3966"/>
                    <a:pt x="3850400" y="-1283"/>
                    <a:pt x="3975975" y="26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61023DD2-2E6F-4419-B404-80F08460BE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65276" y="313387"/>
              <a:ext cx="6326724" cy="6561326"/>
            </a:xfrm>
            <a:custGeom>
              <a:avLst/>
              <a:gdLst>
                <a:gd name="connsiteX0" fmla="*/ 6326724 w 6326724"/>
                <a:gd name="connsiteY0" fmla="*/ 5020808 h 6561326"/>
                <a:gd name="connsiteX1" fmla="*/ 6326724 w 6326724"/>
                <a:gd name="connsiteY1" fmla="*/ 5698632 h 6561326"/>
                <a:gd name="connsiteX2" fmla="*/ 6067438 w 6326724"/>
                <a:gd name="connsiteY2" fmla="*/ 5902509 h 6561326"/>
                <a:gd name="connsiteX3" fmla="*/ 5799974 w 6326724"/>
                <a:gd name="connsiteY3" fmla="*/ 6102017 h 6561326"/>
                <a:gd name="connsiteX4" fmla="*/ 5665258 w 6326724"/>
                <a:gd name="connsiteY4" fmla="*/ 6202100 h 6561326"/>
                <a:gd name="connsiteX5" fmla="*/ 5526873 w 6326724"/>
                <a:gd name="connsiteY5" fmla="*/ 6302828 h 6561326"/>
                <a:gd name="connsiteX6" fmla="*/ 5385080 w 6326724"/>
                <a:gd name="connsiteY6" fmla="*/ 6402268 h 6561326"/>
                <a:gd name="connsiteX7" fmla="*/ 5238833 w 6326724"/>
                <a:gd name="connsiteY7" fmla="*/ 6498875 h 6561326"/>
                <a:gd name="connsiteX8" fmla="*/ 5138040 w 6326724"/>
                <a:gd name="connsiteY8" fmla="*/ 6561326 h 6561326"/>
                <a:gd name="connsiteX9" fmla="*/ 3946072 w 6326724"/>
                <a:gd name="connsiteY9" fmla="*/ 6561326 h 6561326"/>
                <a:gd name="connsiteX10" fmla="*/ 3976009 w 6326724"/>
                <a:gd name="connsiteY10" fmla="*/ 6555242 h 6561326"/>
                <a:gd name="connsiteX11" fmla="*/ 4404855 w 6326724"/>
                <a:gd name="connsiteY11" fmla="*/ 6399048 h 6561326"/>
                <a:gd name="connsiteX12" fmla="*/ 4938868 w 6326724"/>
                <a:gd name="connsiteY12" fmla="*/ 6072132 h 6561326"/>
                <a:gd name="connsiteX13" fmla="*/ 5068342 w 6326724"/>
                <a:gd name="connsiteY13" fmla="*/ 5976042 h 6561326"/>
                <a:gd name="connsiteX14" fmla="*/ 5197816 w 6326724"/>
                <a:gd name="connsiteY14" fmla="*/ 5876730 h 6561326"/>
                <a:gd name="connsiteX15" fmla="*/ 5460039 w 6326724"/>
                <a:gd name="connsiteY15" fmla="*/ 5670637 h 6561326"/>
                <a:gd name="connsiteX16" fmla="*/ 5999033 w 6326724"/>
                <a:gd name="connsiteY16" fmla="*/ 5271718 h 6561326"/>
                <a:gd name="connsiteX17" fmla="*/ 6258766 w 6326724"/>
                <a:gd name="connsiteY17" fmla="*/ 5077603 h 6561326"/>
                <a:gd name="connsiteX18" fmla="*/ 4139342 w 6326724"/>
                <a:gd name="connsiteY18" fmla="*/ 440 h 6561326"/>
                <a:gd name="connsiteX19" fmla="*/ 4315744 w 6326724"/>
                <a:gd name="connsiteY19" fmla="*/ 6808 h 6561326"/>
                <a:gd name="connsiteX20" fmla="*/ 5015400 w 6326724"/>
                <a:gd name="connsiteY20" fmla="*/ 113591 h 6561326"/>
                <a:gd name="connsiteX21" fmla="*/ 5681114 w 6326724"/>
                <a:gd name="connsiteY21" fmla="*/ 361418 h 6561326"/>
                <a:gd name="connsiteX22" fmla="*/ 6270952 w 6326724"/>
                <a:gd name="connsiteY22" fmla="*/ 755441 h 6561326"/>
                <a:gd name="connsiteX23" fmla="*/ 6326724 w 6326724"/>
                <a:gd name="connsiteY23" fmla="*/ 807432 h 6561326"/>
                <a:gd name="connsiteX24" fmla="*/ 6326724 w 6326724"/>
                <a:gd name="connsiteY24" fmla="*/ 1231565 h 6561326"/>
                <a:gd name="connsiteX25" fmla="*/ 6302093 w 6326724"/>
                <a:gd name="connsiteY25" fmla="*/ 1203002 h 6561326"/>
                <a:gd name="connsiteX26" fmla="*/ 6066914 w 6326724"/>
                <a:gd name="connsiteY26" fmla="*/ 989616 h 6561326"/>
                <a:gd name="connsiteX27" fmla="*/ 5533688 w 6326724"/>
                <a:gd name="connsiteY27" fmla="*/ 647242 h 6561326"/>
                <a:gd name="connsiteX28" fmla="*/ 4933626 w 6326724"/>
                <a:gd name="connsiteY28" fmla="*/ 432262 h 6561326"/>
                <a:gd name="connsiteX29" fmla="*/ 4296873 w 6326724"/>
                <a:gd name="connsiteY29" fmla="*/ 343126 h 6561326"/>
                <a:gd name="connsiteX30" fmla="*/ 3651602 w 6326724"/>
                <a:gd name="connsiteY30" fmla="*/ 365797 h 6561326"/>
                <a:gd name="connsiteX31" fmla="*/ 3018256 w 6326724"/>
                <a:gd name="connsiteY31" fmla="*/ 496666 h 6561326"/>
                <a:gd name="connsiteX32" fmla="*/ 2412429 w 6326724"/>
                <a:gd name="connsiteY32" fmla="*/ 724399 h 6561326"/>
                <a:gd name="connsiteX33" fmla="*/ 1329857 w 6326724"/>
                <a:gd name="connsiteY33" fmla="*/ 1424086 h 6561326"/>
                <a:gd name="connsiteX34" fmla="*/ 887314 w 6326724"/>
                <a:gd name="connsiteY34" fmla="*/ 1891015 h 6561326"/>
                <a:gd name="connsiteX35" fmla="*/ 537420 w 6326724"/>
                <a:gd name="connsiteY35" fmla="*/ 2427245 h 6561326"/>
                <a:gd name="connsiteX36" fmla="*/ 299965 w 6326724"/>
                <a:gd name="connsiteY36" fmla="*/ 3020021 h 6561326"/>
                <a:gd name="connsiteX37" fmla="*/ 213606 w 6326724"/>
                <a:gd name="connsiteY37" fmla="*/ 3651953 h 6561326"/>
                <a:gd name="connsiteX38" fmla="*/ 250036 w 6326724"/>
                <a:gd name="connsiteY38" fmla="*/ 3961352 h 6561326"/>
                <a:gd name="connsiteX39" fmla="*/ 357625 w 6326724"/>
                <a:gd name="connsiteY39" fmla="*/ 4250783 h 6561326"/>
                <a:gd name="connsiteX40" fmla="*/ 432715 w 6326724"/>
                <a:gd name="connsiteY40" fmla="*/ 4387063 h 6561326"/>
                <a:gd name="connsiteX41" fmla="*/ 518943 w 6326724"/>
                <a:gd name="connsiteY41" fmla="*/ 4518962 h 6561326"/>
                <a:gd name="connsiteX42" fmla="*/ 718133 w 6326724"/>
                <a:gd name="connsiteY42" fmla="*/ 4773874 h 6561326"/>
                <a:gd name="connsiteX43" fmla="*/ 933704 w 6326724"/>
                <a:gd name="connsiteY43" fmla="*/ 5030717 h 6561326"/>
                <a:gd name="connsiteX44" fmla="*/ 1040900 w 6326724"/>
                <a:gd name="connsiteY44" fmla="*/ 5164806 h 6561326"/>
                <a:gd name="connsiteX45" fmla="*/ 1092401 w 6326724"/>
                <a:gd name="connsiteY45" fmla="*/ 5230628 h 6561326"/>
                <a:gd name="connsiteX46" fmla="*/ 1142854 w 6326724"/>
                <a:gd name="connsiteY46" fmla="*/ 5293615 h 6561326"/>
                <a:gd name="connsiteX47" fmla="*/ 1576354 w 6326724"/>
                <a:gd name="connsiteY47" fmla="*/ 5759128 h 6561326"/>
                <a:gd name="connsiteX48" fmla="*/ 1806865 w 6326724"/>
                <a:gd name="connsiteY48" fmla="*/ 5968571 h 6561326"/>
                <a:gd name="connsiteX49" fmla="*/ 2048253 w 6326724"/>
                <a:gd name="connsiteY49" fmla="*/ 6161654 h 6561326"/>
                <a:gd name="connsiteX50" fmla="*/ 2587506 w 6326724"/>
                <a:gd name="connsiteY50" fmla="*/ 6467059 h 6561326"/>
                <a:gd name="connsiteX51" fmla="*/ 2889176 w 6326724"/>
                <a:gd name="connsiteY51" fmla="*/ 6553360 h 6561326"/>
                <a:gd name="connsiteX52" fmla="*/ 2929698 w 6326724"/>
                <a:gd name="connsiteY52" fmla="*/ 6561326 h 6561326"/>
                <a:gd name="connsiteX53" fmla="*/ 1816374 w 6326724"/>
                <a:gd name="connsiteY53" fmla="*/ 6561326 h 6561326"/>
                <a:gd name="connsiteX54" fmla="*/ 1787601 w 6326724"/>
                <a:gd name="connsiteY54" fmla="*/ 6545761 h 6561326"/>
                <a:gd name="connsiteX55" fmla="*/ 1225544 w 6326724"/>
                <a:gd name="connsiteY55" fmla="*/ 6094158 h 6561326"/>
                <a:gd name="connsiteX56" fmla="*/ 997654 w 6326724"/>
                <a:gd name="connsiteY56" fmla="*/ 5822374 h 6561326"/>
                <a:gd name="connsiteX57" fmla="*/ 798596 w 6326724"/>
                <a:gd name="connsiteY57" fmla="*/ 5534615 h 6561326"/>
                <a:gd name="connsiteX58" fmla="*/ 752075 w 6326724"/>
                <a:gd name="connsiteY58" fmla="*/ 5461324 h 6561326"/>
                <a:gd name="connsiteX59" fmla="*/ 707650 w 6326724"/>
                <a:gd name="connsiteY59" fmla="*/ 5390221 h 6561326"/>
                <a:gd name="connsiteX60" fmla="*/ 619980 w 6326724"/>
                <a:gd name="connsiteY60" fmla="*/ 5252396 h 6561326"/>
                <a:gd name="connsiteX61" fmla="*/ 438349 w 6326724"/>
                <a:gd name="connsiteY61" fmla="*/ 4970822 h 6561326"/>
                <a:gd name="connsiteX62" fmla="*/ 261044 w 6326724"/>
                <a:gd name="connsiteY62" fmla="*/ 4673145 h 6561326"/>
                <a:gd name="connsiteX63" fmla="*/ 181107 w 6326724"/>
                <a:gd name="connsiteY63" fmla="*/ 4515356 h 6561326"/>
                <a:gd name="connsiteX64" fmla="*/ 113224 w 6326724"/>
                <a:gd name="connsiteY64" fmla="*/ 4350223 h 6561326"/>
                <a:gd name="connsiteX65" fmla="*/ 61199 w 6326724"/>
                <a:gd name="connsiteY65" fmla="*/ 4178908 h 6561326"/>
                <a:gd name="connsiteX66" fmla="*/ 41804 w 6326724"/>
                <a:gd name="connsiteY66" fmla="*/ 4091577 h 6561326"/>
                <a:gd name="connsiteX67" fmla="*/ 33287 w 6326724"/>
                <a:gd name="connsiteY67" fmla="*/ 4047781 h 6561326"/>
                <a:gd name="connsiteX68" fmla="*/ 26209 w 6326724"/>
                <a:gd name="connsiteY68" fmla="*/ 4003858 h 6561326"/>
                <a:gd name="connsiteX69" fmla="*/ 0 w 6326724"/>
                <a:gd name="connsiteY69" fmla="*/ 3651953 h 6561326"/>
                <a:gd name="connsiteX70" fmla="*/ 72731 w 6326724"/>
                <a:gd name="connsiteY70" fmla="*/ 2966307 h 6561326"/>
                <a:gd name="connsiteX71" fmla="*/ 291316 w 6326724"/>
                <a:gd name="connsiteY71" fmla="*/ 2309385 h 6561326"/>
                <a:gd name="connsiteX72" fmla="*/ 1110878 w 6326724"/>
                <a:gd name="connsiteY72" fmla="*/ 1193776 h 6561326"/>
                <a:gd name="connsiteX73" fmla="*/ 1654327 w 6326724"/>
                <a:gd name="connsiteY73" fmla="*/ 756730 h 6561326"/>
                <a:gd name="connsiteX74" fmla="*/ 2261727 w 6326724"/>
                <a:gd name="connsiteY74" fmla="*/ 409720 h 6561326"/>
                <a:gd name="connsiteX75" fmla="*/ 3610060 w 6326724"/>
                <a:gd name="connsiteY75" fmla="*/ 27032 h 6561326"/>
                <a:gd name="connsiteX76" fmla="*/ 4139342 w 6326724"/>
                <a:gd name="connsiteY76" fmla="*/ 440 h 65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326724" h="6561326">
                  <a:moveTo>
                    <a:pt x="6326724" y="5020808"/>
                  </a:moveTo>
                  <a:lnTo>
                    <a:pt x="6326724" y="5698632"/>
                  </a:lnTo>
                  <a:lnTo>
                    <a:pt x="6067438" y="5902509"/>
                  </a:lnTo>
                  <a:cubicBezTo>
                    <a:pt x="5977868" y="5970407"/>
                    <a:pt x="5888364" y="6036453"/>
                    <a:pt x="5799974" y="6102017"/>
                  </a:cubicBezTo>
                  <a:lnTo>
                    <a:pt x="5665258" y="6202100"/>
                  </a:lnTo>
                  <a:cubicBezTo>
                    <a:pt x="5619654" y="6235719"/>
                    <a:pt x="5573656" y="6269596"/>
                    <a:pt x="5526873" y="6302828"/>
                  </a:cubicBezTo>
                  <a:cubicBezTo>
                    <a:pt x="5480220" y="6336189"/>
                    <a:pt x="5433044" y="6369423"/>
                    <a:pt x="5385080" y="6402268"/>
                  </a:cubicBezTo>
                  <a:cubicBezTo>
                    <a:pt x="5336988" y="6434857"/>
                    <a:pt x="5288500" y="6467187"/>
                    <a:pt x="5238833" y="6498875"/>
                  </a:cubicBezTo>
                  <a:lnTo>
                    <a:pt x="5138040" y="6561326"/>
                  </a:lnTo>
                  <a:lnTo>
                    <a:pt x="3946072" y="6561326"/>
                  </a:lnTo>
                  <a:lnTo>
                    <a:pt x="3976009" y="6555242"/>
                  </a:lnTo>
                  <a:cubicBezTo>
                    <a:pt x="4123712" y="6519227"/>
                    <a:pt x="4266863" y="6466383"/>
                    <a:pt x="4404855" y="6399048"/>
                  </a:cubicBezTo>
                  <a:cubicBezTo>
                    <a:pt x="4589500" y="6310299"/>
                    <a:pt x="4765232" y="6196690"/>
                    <a:pt x="4938868" y="6072132"/>
                  </a:cubicBezTo>
                  <a:cubicBezTo>
                    <a:pt x="4982245" y="6041089"/>
                    <a:pt x="5025359" y="6008630"/>
                    <a:pt x="5068342" y="5976042"/>
                  </a:cubicBezTo>
                  <a:cubicBezTo>
                    <a:pt x="5111588" y="5943453"/>
                    <a:pt x="5154702" y="5910349"/>
                    <a:pt x="5197816" y="5876730"/>
                  </a:cubicBezTo>
                  <a:lnTo>
                    <a:pt x="5460039" y="5670637"/>
                  </a:lnTo>
                  <a:cubicBezTo>
                    <a:pt x="5639966" y="5530365"/>
                    <a:pt x="5821596" y="5399753"/>
                    <a:pt x="5999033" y="5271718"/>
                  </a:cubicBezTo>
                  <a:cubicBezTo>
                    <a:pt x="6087686" y="5207700"/>
                    <a:pt x="6174667" y="5143360"/>
                    <a:pt x="6258766" y="5077603"/>
                  </a:cubicBezTo>
                  <a:close/>
                  <a:moveTo>
                    <a:pt x="4139342" y="440"/>
                  </a:moveTo>
                  <a:cubicBezTo>
                    <a:pt x="4198237" y="1301"/>
                    <a:pt x="4257068" y="3427"/>
                    <a:pt x="4315744" y="6808"/>
                  </a:cubicBezTo>
                  <a:cubicBezTo>
                    <a:pt x="4550841" y="20849"/>
                    <a:pt x="4785806" y="55240"/>
                    <a:pt x="5015400" y="113591"/>
                  </a:cubicBezTo>
                  <a:cubicBezTo>
                    <a:pt x="5244992" y="171812"/>
                    <a:pt x="5469212" y="254249"/>
                    <a:pt x="5681114" y="361418"/>
                  </a:cubicBezTo>
                  <a:cubicBezTo>
                    <a:pt x="5892754" y="468586"/>
                    <a:pt x="6093124" y="599584"/>
                    <a:pt x="6270952" y="755441"/>
                  </a:cubicBezTo>
                  <a:lnTo>
                    <a:pt x="6326724" y="807432"/>
                  </a:lnTo>
                  <a:lnTo>
                    <a:pt x="6326724" y="1231565"/>
                  </a:lnTo>
                  <a:lnTo>
                    <a:pt x="6302093" y="1203002"/>
                  </a:lnTo>
                  <a:cubicBezTo>
                    <a:pt x="6227937" y="1127247"/>
                    <a:pt x="6149211" y="1056081"/>
                    <a:pt x="6066914" y="989616"/>
                  </a:cubicBezTo>
                  <a:cubicBezTo>
                    <a:pt x="5902714" y="856299"/>
                    <a:pt x="5724360" y="740371"/>
                    <a:pt x="5533688" y="647242"/>
                  </a:cubicBezTo>
                  <a:cubicBezTo>
                    <a:pt x="5343146" y="553857"/>
                    <a:pt x="5141466" y="482239"/>
                    <a:pt x="4933626" y="432262"/>
                  </a:cubicBezTo>
                  <a:cubicBezTo>
                    <a:pt x="4725788" y="382156"/>
                    <a:pt x="4512182" y="353303"/>
                    <a:pt x="4296873" y="343126"/>
                  </a:cubicBezTo>
                  <a:cubicBezTo>
                    <a:pt x="4081172" y="332435"/>
                    <a:pt x="3865732" y="339520"/>
                    <a:pt x="3651602" y="365797"/>
                  </a:cubicBezTo>
                  <a:cubicBezTo>
                    <a:pt x="3437604" y="392202"/>
                    <a:pt x="3225572" y="436384"/>
                    <a:pt x="3018256" y="496666"/>
                  </a:cubicBezTo>
                  <a:cubicBezTo>
                    <a:pt x="2810809" y="556691"/>
                    <a:pt x="2608474" y="634362"/>
                    <a:pt x="2412429" y="724399"/>
                  </a:cubicBezTo>
                  <a:cubicBezTo>
                    <a:pt x="2019160" y="902541"/>
                    <a:pt x="1651969" y="1138775"/>
                    <a:pt x="1329857" y="1424086"/>
                  </a:cubicBezTo>
                  <a:cubicBezTo>
                    <a:pt x="1169326" y="1567192"/>
                    <a:pt x="1020588" y="1723307"/>
                    <a:pt x="887314" y="1891015"/>
                  </a:cubicBezTo>
                  <a:cubicBezTo>
                    <a:pt x="753778" y="2058466"/>
                    <a:pt x="635967" y="2238026"/>
                    <a:pt x="537420" y="2427245"/>
                  </a:cubicBezTo>
                  <a:cubicBezTo>
                    <a:pt x="438874" y="2616335"/>
                    <a:pt x="356839" y="2814313"/>
                    <a:pt x="299965" y="3020021"/>
                  </a:cubicBezTo>
                  <a:cubicBezTo>
                    <a:pt x="242961" y="3225212"/>
                    <a:pt x="213474" y="3438518"/>
                    <a:pt x="213606" y="3651953"/>
                  </a:cubicBezTo>
                  <a:cubicBezTo>
                    <a:pt x="214785" y="3756804"/>
                    <a:pt x="225269" y="3860881"/>
                    <a:pt x="250036" y="3961352"/>
                  </a:cubicBezTo>
                  <a:cubicBezTo>
                    <a:pt x="274412" y="4061950"/>
                    <a:pt x="312284" y="4158171"/>
                    <a:pt x="357625" y="4250783"/>
                  </a:cubicBezTo>
                  <a:cubicBezTo>
                    <a:pt x="380558" y="4297025"/>
                    <a:pt x="405982" y="4342366"/>
                    <a:pt x="432715" y="4387063"/>
                  </a:cubicBezTo>
                  <a:cubicBezTo>
                    <a:pt x="459841" y="4431630"/>
                    <a:pt x="488803" y="4475554"/>
                    <a:pt x="518943" y="4518962"/>
                  </a:cubicBezTo>
                  <a:cubicBezTo>
                    <a:pt x="580011" y="4605521"/>
                    <a:pt x="647893" y="4689504"/>
                    <a:pt x="718133" y="4773874"/>
                  </a:cubicBezTo>
                  <a:cubicBezTo>
                    <a:pt x="788374" y="4858372"/>
                    <a:pt x="861760" y="4942871"/>
                    <a:pt x="933704" y="5030717"/>
                  </a:cubicBezTo>
                  <a:cubicBezTo>
                    <a:pt x="969742" y="5074512"/>
                    <a:pt x="1005387" y="5119337"/>
                    <a:pt x="1040900" y="5164806"/>
                  </a:cubicBezTo>
                  <a:lnTo>
                    <a:pt x="1092401" y="5230628"/>
                  </a:lnTo>
                  <a:cubicBezTo>
                    <a:pt x="1109306" y="5251624"/>
                    <a:pt x="1125425" y="5273135"/>
                    <a:pt x="1142854" y="5293615"/>
                  </a:cubicBezTo>
                  <a:cubicBezTo>
                    <a:pt x="1278880" y="5460293"/>
                    <a:pt x="1426438" y="5613704"/>
                    <a:pt x="1576354" y="5759128"/>
                  </a:cubicBezTo>
                  <a:cubicBezTo>
                    <a:pt x="1651706" y="5831519"/>
                    <a:pt x="1728368" y="5901461"/>
                    <a:pt x="1806865" y="5968571"/>
                  </a:cubicBezTo>
                  <a:cubicBezTo>
                    <a:pt x="1885362" y="6035680"/>
                    <a:pt x="1965299" y="6100599"/>
                    <a:pt x="2048253" y="6161654"/>
                  </a:cubicBezTo>
                  <a:cubicBezTo>
                    <a:pt x="2213502" y="6284022"/>
                    <a:pt x="2391724" y="6393380"/>
                    <a:pt x="2587506" y="6467059"/>
                  </a:cubicBezTo>
                  <a:cubicBezTo>
                    <a:pt x="2685137" y="6503898"/>
                    <a:pt x="2786304" y="6532106"/>
                    <a:pt x="2889176" y="6553360"/>
                  </a:cubicBezTo>
                  <a:lnTo>
                    <a:pt x="2929698" y="6561326"/>
                  </a:lnTo>
                  <a:lnTo>
                    <a:pt x="1816374" y="6561326"/>
                  </a:lnTo>
                  <a:lnTo>
                    <a:pt x="1787601" y="6545761"/>
                  </a:lnTo>
                  <a:cubicBezTo>
                    <a:pt x="1577272" y="6422749"/>
                    <a:pt x="1389483" y="6266761"/>
                    <a:pt x="1225544" y="6094158"/>
                  </a:cubicBezTo>
                  <a:cubicBezTo>
                    <a:pt x="1143116" y="6007986"/>
                    <a:pt x="1068158" y="5916274"/>
                    <a:pt x="997654" y="5822374"/>
                  </a:cubicBezTo>
                  <a:cubicBezTo>
                    <a:pt x="927546" y="5728086"/>
                    <a:pt x="860842" y="5632381"/>
                    <a:pt x="798596" y="5534615"/>
                  </a:cubicBezTo>
                  <a:cubicBezTo>
                    <a:pt x="782608" y="5510399"/>
                    <a:pt x="767537" y="5485797"/>
                    <a:pt x="752075" y="5461324"/>
                  </a:cubicBezTo>
                  <a:lnTo>
                    <a:pt x="707650" y="5390221"/>
                  </a:lnTo>
                  <a:cubicBezTo>
                    <a:pt x="679213" y="5344237"/>
                    <a:pt x="649728" y="5298638"/>
                    <a:pt x="619980" y="5252396"/>
                  </a:cubicBezTo>
                  <a:lnTo>
                    <a:pt x="438349" y="4970822"/>
                  </a:lnTo>
                  <a:cubicBezTo>
                    <a:pt x="377413" y="4874860"/>
                    <a:pt x="317263" y="4776064"/>
                    <a:pt x="261044" y="4673145"/>
                  </a:cubicBezTo>
                  <a:cubicBezTo>
                    <a:pt x="233000" y="4621622"/>
                    <a:pt x="205874" y="4569197"/>
                    <a:pt x="181107" y="4515356"/>
                  </a:cubicBezTo>
                  <a:cubicBezTo>
                    <a:pt x="156470" y="4461385"/>
                    <a:pt x="133537" y="4406385"/>
                    <a:pt x="113224" y="4350223"/>
                  </a:cubicBezTo>
                  <a:cubicBezTo>
                    <a:pt x="93305" y="4293934"/>
                    <a:pt x="75614" y="4236872"/>
                    <a:pt x="61199" y="4178908"/>
                  </a:cubicBezTo>
                  <a:cubicBezTo>
                    <a:pt x="54385" y="4149927"/>
                    <a:pt x="47440" y="4120815"/>
                    <a:pt x="41804" y="4091577"/>
                  </a:cubicBezTo>
                  <a:lnTo>
                    <a:pt x="33287" y="4047781"/>
                  </a:lnTo>
                  <a:lnTo>
                    <a:pt x="26209" y="4003858"/>
                  </a:lnTo>
                  <a:cubicBezTo>
                    <a:pt x="7732" y="3886643"/>
                    <a:pt x="0" y="3768783"/>
                    <a:pt x="0" y="3651953"/>
                  </a:cubicBezTo>
                  <a:cubicBezTo>
                    <a:pt x="524" y="3422031"/>
                    <a:pt x="25030" y="3192109"/>
                    <a:pt x="72731" y="2966307"/>
                  </a:cubicBezTo>
                  <a:cubicBezTo>
                    <a:pt x="120301" y="2740634"/>
                    <a:pt x="193163" y="2519343"/>
                    <a:pt x="291316" y="2309385"/>
                  </a:cubicBezTo>
                  <a:cubicBezTo>
                    <a:pt x="488540" y="1889469"/>
                    <a:pt x="774352" y="1513736"/>
                    <a:pt x="1110878" y="1193776"/>
                  </a:cubicBezTo>
                  <a:cubicBezTo>
                    <a:pt x="1279535" y="1033797"/>
                    <a:pt x="1461821" y="887856"/>
                    <a:pt x="1654327" y="756730"/>
                  </a:cubicBezTo>
                  <a:cubicBezTo>
                    <a:pt x="1847096" y="625732"/>
                    <a:pt x="2049956" y="509031"/>
                    <a:pt x="2261727" y="409720"/>
                  </a:cubicBezTo>
                  <a:cubicBezTo>
                    <a:pt x="2685792" y="212515"/>
                    <a:pt x="3142357" y="82162"/>
                    <a:pt x="3610060" y="27032"/>
                  </a:cubicBezTo>
                  <a:cubicBezTo>
                    <a:pt x="3785399" y="6647"/>
                    <a:pt x="3962657" y="-2144"/>
                    <a:pt x="4139342" y="4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18">
              <a:extLst>
                <a:ext uri="{FF2B5EF4-FFF2-40B4-BE49-F238E27FC236}">
                  <a16:creationId xmlns:a16="http://schemas.microsoft.com/office/drawing/2014/main" id="{BC4A6C98-F96E-4587-B01F-A9B01BBFAD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1866928 h 6521594"/>
                <a:gd name="connsiteX4" fmla="*/ 6212358 w 6321679"/>
                <a:gd name="connsiteY4" fmla="*/ 1689281 h 6521594"/>
                <a:gd name="connsiteX5" fmla="*/ 6049880 w 6321679"/>
                <a:gd name="connsiteY5" fmla="*/ 1477173 h 6521594"/>
                <a:gd name="connsiteX6" fmla="*/ 5248663 w 6321679"/>
                <a:gd name="connsiteY6" fmla="*/ 869327 h 6521594"/>
                <a:gd name="connsiteX7" fmla="*/ 4150102 w 6321679"/>
                <a:gd name="connsiteY7" fmla="*/ 644042 h 6521594"/>
                <a:gd name="connsiteX8" fmla="*/ 2867946 w 6321679"/>
                <a:gd name="connsiteY8" fmla="*/ 886459 h 6521594"/>
                <a:gd name="connsiteX9" fmla="*/ 1728892 w 6321679"/>
                <a:gd name="connsiteY9" fmla="*/ 1552397 h 6521594"/>
                <a:gd name="connsiteX10" fmla="*/ 941043 w 6321679"/>
                <a:gd name="connsiteY10" fmla="*/ 2512664 h 6521594"/>
                <a:gd name="connsiteX11" fmla="*/ 655362 w 6321679"/>
                <a:gd name="connsiteY11" fmla="*/ 3630204 h 6521594"/>
                <a:gd name="connsiteX12" fmla="*/ 1128177 w 6321679"/>
                <a:gd name="connsiteY12" fmla="*/ 4667883 h 6521594"/>
                <a:gd name="connsiteX13" fmla="*/ 1366419 w 6321679"/>
                <a:gd name="connsiteY13" fmla="*/ 4997246 h 6521594"/>
                <a:gd name="connsiteX14" fmla="*/ 3601937 w 6321679"/>
                <a:gd name="connsiteY14" fmla="*/ 6284685 h 6521594"/>
                <a:gd name="connsiteX15" fmla="*/ 5298985 w 6321679"/>
                <a:gd name="connsiteY15" fmla="*/ 5492643 h 6521594"/>
                <a:gd name="connsiteX16" fmla="*/ 5505513 w 6321679"/>
                <a:gd name="connsiteY16" fmla="*/ 5335367 h 6521594"/>
                <a:gd name="connsiteX17" fmla="*/ 6252618 w 6321679"/>
                <a:gd name="connsiteY17" fmla="*/ 4722492 h 6521594"/>
                <a:gd name="connsiteX18" fmla="*/ 6321679 w 6321679"/>
                <a:gd name="connsiteY18" fmla="*/ 4651477 h 6521594"/>
                <a:gd name="connsiteX19" fmla="*/ 6321679 w 6321679"/>
                <a:gd name="connsiteY19" fmla="*/ 5523097 h 6521594"/>
                <a:gd name="connsiteX20" fmla="*/ 6024428 w 6321679"/>
                <a:gd name="connsiteY20" fmla="*/ 5754969 h 6521594"/>
                <a:gd name="connsiteX21" fmla="*/ 5702345 w 6321679"/>
                <a:gd name="connsiteY21" fmla="*/ 6000018 h 6521594"/>
                <a:gd name="connsiteX22" fmla="*/ 4988380 w 6321679"/>
                <a:gd name="connsiteY22" fmla="*/ 6506549 h 6521594"/>
                <a:gd name="connsiteX23" fmla="*/ 4961490 w 6321679"/>
                <a:gd name="connsiteY23" fmla="*/ 6521594 h 6521594"/>
                <a:gd name="connsiteX24" fmla="*/ 2011326 w 6321679"/>
                <a:gd name="connsiteY24" fmla="*/ 6521594 h 6521594"/>
                <a:gd name="connsiteX25" fmla="*/ 1982893 w 6321679"/>
                <a:gd name="connsiteY25" fmla="*/ 6505768 h 6521594"/>
                <a:gd name="connsiteX26" fmla="*/ 824149 w 6321679"/>
                <a:gd name="connsiteY26" fmla="*/ 5358682 h 6521594"/>
                <a:gd name="connsiteX27" fmla="*/ 0 w 6321679"/>
                <a:gd name="connsiteY27" fmla="*/ 3630075 h 6521594"/>
                <a:gd name="connsiteX28" fmla="*/ 4150102 w 6321679"/>
                <a:gd name="connsiteY28"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321679" h="6521594">
                  <a:moveTo>
                    <a:pt x="4150102" y="0"/>
                  </a:moveTo>
                  <a:cubicBezTo>
                    <a:pt x="4918148" y="0"/>
                    <a:pt x="5569597" y="228540"/>
                    <a:pt x="6083891" y="619943"/>
                  </a:cubicBezTo>
                  <a:lnTo>
                    <a:pt x="6321679" y="822247"/>
                  </a:lnTo>
                  <a:lnTo>
                    <a:pt x="6321679" y="1866928"/>
                  </a:lnTo>
                  <a:lnTo>
                    <a:pt x="6212358" y="1689281"/>
                  </a:lnTo>
                  <a:cubicBezTo>
                    <a:pt x="6161484" y="1615222"/>
                    <a:pt x="6107295" y="1544427"/>
                    <a:pt x="6049880" y="1477173"/>
                  </a:cubicBezTo>
                  <a:cubicBezTo>
                    <a:pt x="5825135" y="1214018"/>
                    <a:pt x="5555573" y="1009470"/>
                    <a:pt x="5248663" y="869327"/>
                  </a:cubicBezTo>
                  <a:cubicBezTo>
                    <a:pt x="4921178" y="719909"/>
                    <a:pt x="4551627" y="644042"/>
                    <a:pt x="4150102" y="644042"/>
                  </a:cubicBezTo>
                  <a:cubicBezTo>
                    <a:pt x="3724203" y="644042"/>
                    <a:pt x="3292799" y="725448"/>
                    <a:pt x="2867946" y="886459"/>
                  </a:cubicBezTo>
                  <a:cubicBezTo>
                    <a:pt x="2454234" y="1042832"/>
                    <a:pt x="2060440" y="1273141"/>
                    <a:pt x="1728892" y="1552397"/>
                  </a:cubicBezTo>
                  <a:cubicBezTo>
                    <a:pt x="1391580" y="1836419"/>
                    <a:pt x="1126473" y="2159600"/>
                    <a:pt x="941043" y="2512664"/>
                  </a:cubicBezTo>
                  <a:cubicBezTo>
                    <a:pt x="751551" y="2873583"/>
                    <a:pt x="655362" y="3249575"/>
                    <a:pt x="655362" y="3630204"/>
                  </a:cubicBezTo>
                  <a:cubicBezTo>
                    <a:pt x="655362" y="4013537"/>
                    <a:pt x="808817" y="4237405"/>
                    <a:pt x="1128177" y="4667883"/>
                  </a:cubicBezTo>
                  <a:cubicBezTo>
                    <a:pt x="1205232" y="4771702"/>
                    <a:pt x="1284908" y="4879129"/>
                    <a:pt x="1366419" y="4997246"/>
                  </a:cubicBezTo>
                  <a:cubicBezTo>
                    <a:pt x="1989282" y="5899677"/>
                    <a:pt x="2657880" y="6284685"/>
                    <a:pt x="3601937" y="6284685"/>
                  </a:cubicBezTo>
                  <a:cubicBezTo>
                    <a:pt x="4221523" y="6284685"/>
                    <a:pt x="4676122" y="5971036"/>
                    <a:pt x="5298985" y="5492643"/>
                  </a:cubicBezTo>
                  <a:cubicBezTo>
                    <a:pt x="5368571" y="5439187"/>
                    <a:pt x="5438156" y="5386375"/>
                    <a:pt x="5505513" y="5335367"/>
                  </a:cubicBezTo>
                  <a:cubicBezTo>
                    <a:pt x="5779335" y="5127761"/>
                    <a:pt x="6041730" y="4928776"/>
                    <a:pt x="6252618" y="4722492"/>
                  </a:cubicBezTo>
                  <a:lnTo>
                    <a:pt x="6321679" y="4651477"/>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A66409EC-9CC3-482A-A4A5-54ED092B3F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2150195 h 6521594"/>
                <a:gd name="connsiteX4" fmla="*/ 6241288 w 6321679"/>
                <a:gd name="connsiteY4" fmla="*/ 1985338 h 6521594"/>
                <a:gd name="connsiteX5" fmla="*/ 5949367 w 6321679"/>
                <a:gd name="connsiteY5" fmla="*/ 1559997 h 6521594"/>
                <a:gd name="connsiteX6" fmla="*/ 5193362 w 6321679"/>
                <a:gd name="connsiteY6" fmla="*/ 986156 h 6521594"/>
                <a:gd name="connsiteX7" fmla="*/ 4150102 w 6321679"/>
                <a:gd name="connsiteY7" fmla="*/ 772850 h 6521594"/>
                <a:gd name="connsiteX8" fmla="*/ 2914861 w 6321679"/>
                <a:gd name="connsiteY8" fmla="*/ 1006637 h 6521594"/>
                <a:gd name="connsiteX9" fmla="*/ 1814073 w 6321679"/>
                <a:gd name="connsiteY9" fmla="*/ 1650163 h 6521594"/>
                <a:gd name="connsiteX10" fmla="*/ 1057412 w 6321679"/>
                <a:gd name="connsiteY10" fmla="*/ 2571657 h 6521594"/>
                <a:gd name="connsiteX11" fmla="*/ 786277 w 6321679"/>
                <a:gd name="connsiteY11" fmla="*/ 3630204 h 6521594"/>
                <a:gd name="connsiteX12" fmla="*/ 1233931 w 6321679"/>
                <a:gd name="connsiteY12" fmla="*/ 4592016 h 6521594"/>
                <a:gd name="connsiteX13" fmla="*/ 1474795 w 6321679"/>
                <a:gd name="connsiteY13" fmla="*/ 4924985 h 6521594"/>
                <a:gd name="connsiteX14" fmla="*/ 2393691 w 6321679"/>
                <a:gd name="connsiteY14" fmla="*/ 5846995 h 6521594"/>
                <a:gd name="connsiteX15" fmla="*/ 3601805 w 6321679"/>
                <a:gd name="connsiteY15" fmla="*/ 6155876 h 6521594"/>
                <a:gd name="connsiteX16" fmla="*/ 4378909 w 6321679"/>
                <a:gd name="connsiteY16" fmla="*/ 5959186 h 6521594"/>
                <a:gd name="connsiteX17" fmla="*/ 5218129 w 6321679"/>
                <a:gd name="connsiteY17" fmla="*/ 5391271 h 6521594"/>
                <a:gd name="connsiteX18" fmla="*/ 5425313 w 6321679"/>
                <a:gd name="connsiteY18" fmla="*/ 5233481 h 6521594"/>
                <a:gd name="connsiteX19" fmla="*/ 6254366 w 6321679"/>
                <a:gd name="connsiteY19" fmla="*/ 4534301 h 6521594"/>
                <a:gd name="connsiteX20" fmla="*/ 6321679 w 6321679"/>
                <a:gd name="connsiteY20" fmla="*/ 4456641 h 6521594"/>
                <a:gd name="connsiteX21" fmla="*/ 6321679 w 6321679"/>
                <a:gd name="connsiteY21" fmla="*/ 5523097 h 6521594"/>
                <a:gd name="connsiteX22" fmla="*/ 6024428 w 6321679"/>
                <a:gd name="connsiteY22" fmla="*/ 5754969 h 6521594"/>
                <a:gd name="connsiteX23" fmla="*/ 5702345 w 6321679"/>
                <a:gd name="connsiteY23" fmla="*/ 6000018 h 6521594"/>
                <a:gd name="connsiteX24" fmla="*/ 4988380 w 6321679"/>
                <a:gd name="connsiteY24" fmla="*/ 6506549 h 6521594"/>
                <a:gd name="connsiteX25" fmla="*/ 4961490 w 6321679"/>
                <a:gd name="connsiteY25" fmla="*/ 6521594 h 6521594"/>
                <a:gd name="connsiteX26" fmla="*/ 2011326 w 6321679"/>
                <a:gd name="connsiteY26" fmla="*/ 6521594 h 6521594"/>
                <a:gd name="connsiteX27" fmla="*/ 1982893 w 6321679"/>
                <a:gd name="connsiteY27" fmla="*/ 6505768 h 6521594"/>
                <a:gd name="connsiteX28" fmla="*/ 824149 w 6321679"/>
                <a:gd name="connsiteY28" fmla="*/ 5358682 h 6521594"/>
                <a:gd name="connsiteX29" fmla="*/ 0 w 6321679"/>
                <a:gd name="connsiteY29" fmla="*/ 3630075 h 6521594"/>
                <a:gd name="connsiteX30" fmla="*/ 4150102 w 6321679"/>
                <a:gd name="connsiteY30"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21679" h="6521594">
                  <a:moveTo>
                    <a:pt x="4150102" y="0"/>
                  </a:moveTo>
                  <a:cubicBezTo>
                    <a:pt x="4918148" y="0"/>
                    <a:pt x="5569597" y="228540"/>
                    <a:pt x="6083891" y="619943"/>
                  </a:cubicBezTo>
                  <a:lnTo>
                    <a:pt x="6321679" y="822247"/>
                  </a:lnTo>
                  <a:lnTo>
                    <a:pt x="6321679" y="2150195"/>
                  </a:lnTo>
                  <a:lnTo>
                    <a:pt x="6241288" y="1985338"/>
                  </a:lnTo>
                  <a:cubicBezTo>
                    <a:pt x="6156788" y="1831195"/>
                    <a:pt x="6059249" y="1688709"/>
                    <a:pt x="5949367" y="1559997"/>
                  </a:cubicBezTo>
                  <a:cubicBezTo>
                    <a:pt x="5737073" y="1311397"/>
                    <a:pt x="5482843" y="1118314"/>
                    <a:pt x="5193362" y="986156"/>
                  </a:cubicBezTo>
                  <a:cubicBezTo>
                    <a:pt x="4883437" y="844596"/>
                    <a:pt x="4532365" y="772850"/>
                    <a:pt x="4150102" y="772850"/>
                  </a:cubicBezTo>
                  <a:cubicBezTo>
                    <a:pt x="3746218" y="772850"/>
                    <a:pt x="3319008" y="853613"/>
                    <a:pt x="2914861" y="1006637"/>
                  </a:cubicBezTo>
                  <a:cubicBezTo>
                    <a:pt x="2515039" y="1157857"/>
                    <a:pt x="2134350" y="1380438"/>
                    <a:pt x="1814073" y="1650163"/>
                  </a:cubicBezTo>
                  <a:cubicBezTo>
                    <a:pt x="1494190" y="1919502"/>
                    <a:pt x="1232622" y="2238173"/>
                    <a:pt x="1057412" y="2571657"/>
                  </a:cubicBezTo>
                  <a:cubicBezTo>
                    <a:pt x="877486" y="2914158"/>
                    <a:pt x="786277" y="3270313"/>
                    <a:pt x="786277" y="3630204"/>
                  </a:cubicBezTo>
                  <a:cubicBezTo>
                    <a:pt x="786277" y="3974121"/>
                    <a:pt x="923483" y="4173646"/>
                    <a:pt x="1233931" y="4592016"/>
                  </a:cubicBezTo>
                  <a:cubicBezTo>
                    <a:pt x="1311641" y="4696736"/>
                    <a:pt x="1391972" y="4805064"/>
                    <a:pt x="1474795" y="4924985"/>
                  </a:cubicBezTo>
                  <a:cubicBezTo>
                    <a:pt x="1767682" y="5349278"/>
                    <a:pt x="2068172" y="5650948"/>
                    <a:pt x="2393691" y="5846995"/>
                  </a:cubicBezTo>
                  <a:cubicBezTo>
                    <a:pt x="2738735" y="6054891"/>
                    <a:pt x="3133971" y="6155876"/>
                    <a:pt x="3601805" y="6155876"/>
                  </a:cubicBezTo>
                  <a:cubicBezTo>
                    <a:pt x="3867305" y="6155876"/>
                    <a:pt x="4114196" y="6093405"/>
                    <a:pt x="4378909" y="5959186"/>
                  </a:cubicBezTo>
                  <a:cubicBezTo>
                    <a:pt x="4650699" y="5821362"/>
                    <a:pt x="4919737" y="5620421"/>
                    <a:pt x="5218129" y="5391271"/>
                  </a:cubicBezTo>
                  <a:cubicBezTo>
                    <a:pt x="5288107" y="5337558"/>
                    <a:pt x="5357824" y="5284617"/>
                    <a:pt x="5425313" y="5233481"/>
                  </a:cubicBezTo>
                  <a:cubicBezTo>
                    <a:pt x="5739037" y="4995556"/>
                    <a:pt x="6037512" y="4769168"/>
                    <a:pt x="6254366" y="4534301"/>
                  </a:cubicBezTo>
                  <a:lnTo>
                    <a:pt x="6321679" y="4456641"/>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pic>
        <p:nvPicPr>
          <p:cNvPr id="2050" name="Picture 2" descr="Il GSE illustra le principali novità del DM biometano del 15 settembre 2022  - Federmetano">
            <a:extLst>
              <a:ext uri="{FF2B5EF4-FFF2-40B4-BE49-F238E27FC236}">
                <a16:creationId xmlns:a16="http://schemas.microsoft.com/office/drawing/2014/main" id="{E7D23A13-7158-4DF6-C44F-F82890C2DBF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531" r="26200"/>
          <a:stretch>
            <a:fillRect/>
          </a:stretch>
        </p:blipFill>
        <p:spPr bwMode="auto">
          <a:xfrm>
            <a:off x="8361528" y="1908727"/>
            <a:ext cx="2987191" cy="3232234"/>
          </a:xfrm>
          <a:prstGeom prst="rect">
            <a:avLst/>
          </a:prstGeom>
          <a:noFill/>
          <a:extLst>
            <a:ext uri="{909E8E84-426E-40DD-AFC4-6F175D3DCCD1}">
              <a14:hiddenFill xmlns:a14="http://schemas.microsoft.com/office/drawing/2010/main">
                <a:solidFill>
                  <a:srgbClr val="FFFFFF"/>
                </a:solidFill>
              </a14:hiddenFill>
            </a:ext>
          </a:extLst>
        </p:spPr>
      </p:pic>
      <p:pic>
        <p:nvPicPr>
          <p:cNvPr id="9" name="Elemento grafico 8" descr="Soldi volanti contorno">
            <a:extLst>
              <a:ext uri="{FF2B5EF4-FFF2-40B4-BE49-F238E27FC236}">
                <a16:creationId xmlns:a16="http://schemas.microsoft.com/office/drawing/2014/main" id="{2745A697-6A93-66E3-6153-6F5DF68AF5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166693" y="5879836"/>
            <a:ext cx="914400" cy="914400"/>
          </a:xfrm>
          <a:prstGeom prst="rect">
            <a:avLst/>
          </a:prstGeom>
        </p:spPr>
      </p:pic>
      <p:grpSp>
        <p:nvGrpSpPr>
          <p:cNvPr id="10" name="Gruppo 9">
            <a:extLst>
              <a:ext uri="{FF2B5EF4-FFF2-40B4-BE49-F238E27FC236}">
                <a16:creationId xmlns:a16="http://schemas.microsoft.com/office/drawing/2014/main" id="{9B5FC45A-EEE7-B04D-DD82-D5F8D8430830}"/>
              </a:ext>
            </a:extLst>
          </p:cNvPr>
          <p:cNvGrpSpPr/>
          <p:nvPr/>
        </p:nvGrpSpPr>
        <p:grpSpPr>
          <a:xfrm>
            <a:off x="0" y="6035040"/>
            <a:ext cx="4303422" cy="822960"/>
            <a:chOff x="0" y="5851003"/>
            <a:chExt cx="4848996" cy="1006997"/>
          </a:xfrm>
        </p:grpSpPr>
        <p:pic>
          <p:nvPicPr>
            <p:cNvPr id="11" name="Immagine 10" descr="Chi siamo | Politecnico di Torino">
              <a:extLst>
                <a:ext uri="{FF2B5EF4-FFF2-40B4-BE49-F238E27FC236}">
                  <a16:creationId xmlns:a16="http://schemas.microsoft.com/office/drawing/2014/main" id="{68851F43-5501-4837-0824-DAFEAB8F69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3" name="Immagine 12" descr="Switch Engineering - Soluzioni nel Campo dell'Energia Rinnovabile">
              <a:extLst>
                <a:ext uri="{FF2B5EF4-FFF2-40B4-BE49-F238E27FC236}">
                  <a16:creationId xmlns:a16="http://schemas.microsoft.com/office/drawing/2014/main" id="{D1878D4A-9D3C-0169-3FEA-8FAD2180938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5" name="Immagine 14" descr="capWatt (200 x 200 px) - Consorzio Italiano Biogas">
              <a:extLst>
                <a:ext uri="{FF2B5EF4-FFF2-40B4-BE49-F238E27FC236}">
                  <a16:creationId xmlns:a16="http://schemas.microsoft.com/office/drawing/2014/main" id="{DE0B944B-E6DE-F2F4-7A99-56658F3FC20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cxnSp>
        <p:nvCxnSpPr>
          <p:cNvPr id="21" name="Connettore diritto 20">
            <a:extLst>
              <a:ext uri="{FF2B5EF4-FFF2-40B4-BE49-F238E27FC236}">
                <a16:creationId xmlns:a16="http://schemas.microsoft.com/office/drawing/2014/main" id="{ED070C32-C7DC-CB85-2D28-EBD134E75EA7}"/>
              </a:ext>
            </a:extLst>
          </p:cNvPr>
          <p:cNvCxnSpPr>
            <a:cxnSpLocks/>
          </p:cNvCxnSpPr>
          <p:nvPr/>
        </p:nvCxnSpPr>
        <p:spPr>
          <a:xfrm>
            <a:off x="127846" y="528682"/>
            <a:ext cx="700845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0266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5C8908E2-EE49-44D2-9428-A28D2312A8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prstClr val="white"/>
              </a:solidFill>
              <a:latin typeface="Calibri" panose="020F0502020204030204"/>
            </a:endParaRPr>
          </a:p>
        </p:txBody>
      </p:sp>
      <p:grpSp>
        <p:nvGrpSpPr>
          <p:cNvPr id="24" name="Group 23">
            <a:extLst>
              <a:ext uri="{FF2B5EF4-FFF2-40B4-BE49-F238E27FC236}">
                <a16:creationId xmlns:a16="http://schemas.microsoft.com/office/drawing/2014/main" id="{05314994-6337-4875-8CF5-652CAFE8342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1"/>
            <a:ext cx="12191999" cy="4267200"/>
            <a:chOff x="7467600" y="0"/>
            <a:chExt cx="4724400" cy="6858000"/>
          </a:xfrm>
        </p:grpSpPr>
        <p:sp>
          <p:nvSpPr>
            <p:cNvPr id="25" name="Rectangle 24">
              <a:extLst>
                <a:ext uri="{FF2B5EF4-FFF2-40B4-BE49-F238E27FC236}">
                  <a16:creationId xmlns:a16="http://schemas.microsoft.com/office/drawing/2014/main" id="{B3A2D4D6-D501-439A-9FC6-397879C465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5CD20BAA-1998-4EBB-AD61-13A92072EC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6">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8" name="Freeform: Shape 27">
            <a:extLst>
              <a:ext uri="{FF2B5EF4-FFF2-40B4-BE49-F238E27FC236}">
                <a16:creationId xmlns:a16="http://schemas.microsoft.com/office/drawing/2014/main" id="{7449A6C7-D15F-4AA5-BFA5-71A404B470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267200"/>
          </a:xfrm>
          <a:custGeom>
            <a:avLst/>
            <a:gdLst>
              <a:gd name="connsiteX0" fmla="*/ 2537169 w 12192000"/>
              <a:gd name="connsiteY0" fmla="*/ 4125568 h 4267200"/>
              <a:gd name="connsiteX1" fmla="*/ 3246267 w 12192000"/>
              <a:gd name="connsiteY1" fmla="*/ 4262961 h 4267200"/>
              <a:gd name="connsiteX2" fmla="*/ 3253970 w 12192000"/>
              <a:gd name="connsiteY2" fmla="*/ 4267200 h 4267200"/>
              <a:gd name="connsiteX3" fmla="*/ 3071791 w 12192000"/>
              <a:gd name="connsiteY3" fmla="*/ 4267200 h 4267200"/>
              <a:gd name="connsiteX4" fmla="*/ 2975095 w 12192000"/>
              <a:gd name="connsiteY4" fmla="*/ 4243356 h 4267200"/>
              <a:gd name="connsiteX5" fmla="*/ 2626982 w 12192000"/>
              <a:gd name="connsiteY5" fmla="*/ 4206450 h 4267200"/>
              <a:gd name="connsiteX6" fmla="*/ 2490617 w 12192000"/>
              <a:gd name="connsiteY6" fmla="*/ 4206951 h 4267200"/>
              <a:gd name="connsiteX7" fmla="*/ 2819869 w 12192000"/>
              <a:gd name="connsiteY7" fmla="*/ 4252936 h 4267200"/>
              <a:gd name="connsiteX8" fmla="*/ 2900997 w 12192000"/>
              <a:gd name="connsiteY8" fmla="*/ 4267200 h 4267200"/>
              <a:gd name="connsiteX9" fmla="*/ 2705858 w 12192000"/>
              <a:gd name="connsiteY9" fmla="*/ 4267200 h 4267200"/>
              <a:gd name="connsiteX10" fmla="*/ 2561467 w 12192000"/>
              <a:gd name="connsiteY10" fmla="*/ 4246270 h 4267200"/>
              <a:gd name="connsiteX11" fmla="*/ 2305292 w 12192000"/>
              <a:gd name="connsiteY11" fmla="*/ 4219492 h 4267200"/>
              <a:gd name="connsiteX12" fmla="*/ 2409349 w 12192000"/>
              <a:gd name="connsiteY12" fmla="*/ 4267200 h 4267200"/>
              <a:gd name="connsiteX13" fmla="*/ 2266705 w 12192000"/>
              <a:gd name="connsiteY13" fmla="*/ 4267200 h 4267200"/>
              <a:gd name="connsiteX14" fmla="*/ 2183576 w 12192000"/>
              <a:gd name="connsiteY14" fmla="*/ 4227150 h 4267200"/>
              <a:gd name="connsiteX15" fmla="*/ 2151029 w 12192000"/>
              <a:gd name="connsiteY15" fmla="*/ 4146947 h 4267200"/>
              <a:gd name="connsiteX16" fmla="*/ 2537169 w 12192000"/>
              <a:gd name="connsiteY16" fmla="*/ 4125568 h 4267200"/>
              <a:gd name="connsiteX17" fmla="*/ 9258094 w 12192000"/>
              <a:gd name="connsiteY17" fmla="*/ 3958602 h 4267200"/>
              <a:gd name="connsiteX18" fmla="*/ 8526712 w 12192000"/>
              <a:gd name="connsiteY18" fmla="*/ 4119804 h 4267200"/>
              <a:gd name="connsiteX19" fmla="*/ 9258094 w 12192000"/>
              <a:gd name="connsiteY19" fmla="*/ 3958602 h 4267200"/>
              <a:gd name="connsiteX20" fmla="*/ 9168987 w 12192000"/>
              <a:gd name="connsiteY20" fmla="*/ 3919232 h 4267200"/>
              <a:gd name="connsiteX21" fmla="*/ 8603910 w 12192000"/>
              <a:gd name="connsiteY21" fmla="*/ 4068895 h 4267200"/>
              <a:gd name="connsiteX22" fmla="*/ 9252382 w 12192000"/>
              <a:gd name="connsiteY22" fmla="*/ 3927759 h 4267200"/>
              <a:gd name="connsiteX23" fmla="*/ 9168987 w 12192000"/>
              <a:gd name="connsiteY23" fmla="*/ 3919232 h 4267200"/>
              <a:gd name="connsiteX24" fmla="*/ 1635889 w 12192000"/>
              <a:gd name="connsiteY24" fmla="*/ 3709494 h 4267200"/>
              <a:gd name="connsiteX25" fmla="*/ 1634800 w 12192000"/>
              <a:gd name="connsiteY25" fmla="*/ 3731111 h 4267200"/>
              <a:gd name="connsiteX26" fmla="*/ 1635889 w 12192000"/>
              <a:gd name="connsiteY26" fmla="*/ 3709494 h 4267200"/>
              <a:gd name="connsiteX27" fmla="*/ 3174829 w 12192000"/>
              <a:gd name="connsiteY27" fmla="*/ 3620110 h 4267200"/>
              <a:gd name="connsiteX28" fmla="*/ 3189263 w 12192000"/>
              <a:gd name="connsiteY28" fmla="*/ 3625726 h 4267200"/>
              <a:gd name="connsiteX29" fmla="*/ 3560912 w 12192000"/>
              <a:gd name="connsiteY29" fmla="*/ 4079863 h 4267200"/>
              <a:gd name="connsiteX30" fmla="*/ 3611854 w 12192000"/>
              <a:gd name="connsiteY30" fmla="*/ 4188366 h 4267200"/>
              <a:gd name="connsiteX31" fmla="*/ 3631583 w 12192000"/>
              <a:gd name="connsiteY31" fmla="*/ 4267200 h 4267200"/>
              <a:gd name="connsiteX32" fmla="*/ 3575699 w 12192000"/>
              <a:gd name="connsiteY32" fmla="*/ 4267200 h 4267200"/>
              <a:gd name="connsiteX33" fmla="*/ 3575567 w 12192000"/>
              <a:gd name="connsiteY33" fmla="*/ 4263588 h 4267200"/>
              <a:gd name="connsiteX34" fmla="*/ 3467355 w 12192000"/>
              <a:gd name="connsiteY34" fmla="*/ 3988130 h 4267200"/>
              <a:gd name="connsiteX35" fmla="*/ 3310753 w 12192000"/>
              <a:gd name="connsiteY35" fmla="*/ 3787140 h 4267200"/>
              <a:gd name="connsiteX36" fmla="*/ 3291335 w 12192000"/>
              <a:gd name="connsiteY36" fmla="*/ 3767420 h 4267200"/>
              <a:gd name="connsiteX37" fmla="*/ 3390805 w 12192000"/>
              <a:gd name="connsiteY37" fmla="*/ 3937163 h 4267200"/>
              <a:gd name="connsiteX38" fmla="*/ 3545740 w 12192000"/>
              <a:gd name="connsiteY38" fmla="*/ 4251102 h 4267200"/>
              <a:gd name="connsiteX39" fmla="*/ 3550709 w 12192000"/>
              <a:gd name="connsiteY39" fmla="*/ 4267200 h 4267200"/>
              <a:gd name="connsiteX40" fmla="*/ 3513586 w 12192000"/>
              <a:gd name="connsiteY40" fmla="*/ 4267200 h 4267200"/>
              <a:gd name="connsiteX41" fmla="*/ 3470728 w 12192000"/>
              <a:gd name="connsiteY41" fmla="*/ 4152456 h 4267200"/>
              <a:gd name="connsiteX42" fmla="*/ 3364433 w 12192000"/>
              <a:gd name="connsiteY42" fmla="*/ 3953121 h 4267200"/>
              <a:gd name="connsiteX43" fmla="*/ 3316479 w 12192000"/>
              <a:gd name="connsiteY43" fmla="*/ 3872136 h 4267200"/>
              <a:gd name="connsiteX44" fmla="*/ 3504482 w 12192000"/>
              <a:gd name="connsiteY44" fmla="*/ 4267200 h 4267200"/>
              <a:gd name="connsiteX45" fmla="*/ 3467547 w 12192000"/>
              <a:gd name="connsiteY45" fmla="*/ 4267200 h 4267200"/>
              <a:gd name="connsiteX46" fmla="*/ 3177952 w 12192000"/>
              <a:gd name="connsiteY46" fmla="*/ 3657386 h 4267200"/>
              <a:gd name="connsiteX47" fmla="*/ 3174829 w 12192000"/>
              <a:gd name="connsiteY47" fmla="*/ 3620110 h 4267200"/>
              <a:gd name="connsiteX48" fmla="*/ 11279315 w 12192000"/>
              <a:gd name="connsiteY48" fmla="*/ 3618448 h 4267200"/>
              <a:gd name="connsiteX49" fmla="*/ 11317765 w 12192000"/>
              <a:gd name="connsiteY49" fmla="*/ 3638405 h 4267200"/>
              <a:gd name="connsiteX50" fmla="*/ 11304886 w 12192000"/>
              <a:gd name="connsiteY50" fmla="*/ 4200582 h 4267200"/>
              <a:gd name="connsiteX51" fmla="*/ 11298904 w 12192000"/>
              <a:gd name="connsiteY51" fmla="*/ 4267200 h 4267200"/>
              <a:gd name="connsiteX52" fmla="*/ 11213088 w 12192000"/>
              <a:gd name="connsiteY52" fmla="*/ 4267200 h 4267200"/>
              <a:gd name="connsiteX53" fmla="*/ 11219157 w 12192000"/>
              <a:gd name="connsiteY53" fmla="*/ 4210725 h 4267200"/>
              <a:gd name="connsiteX54" fmla="*/ 11225213 w 12192000"/>
              <a:gd name="connsiteY54" fmla="*/ 3936722 h 4267200"/>
              <a:gd name="connsiteX55" fmla="*/ 11182914 w 12192000"/>
              <a:gd name="connsiteY55" fmla="*/ 4196771 h 4267200"/>
              <a:gd name="connsiteX56" fmla="*/ 11172266 w 12192000"/>
              <a:gd name="connsiteY56" fmla="*/ 4267200 h 4267200"/>
              <a:gd name="connsiteX57" fmla="*/ 11140975 w 12192000"/>
              <a:gd name="connsiteY57" fmla="*/ 4267200 h 4267200"/>
              <a:gd name="connsiteX58" fmla="*/ 11152239 w 12192000"/>
              <a:gd name="connsiteY58" fmla="*/ 4192628 h 4267200"/>
              <a:gd name="connsiteX59" fmla="*/ 11201005 w 12192000"/>
              <a:gd name="connsiteY59" fmla="*/ 3900089 h 4267200"/>
              <a:gd name="connsiteX60" fmla="*/ 11105754 w 12192000"/>
              <a:gd name="connsiteY60" fmla="*/ 4139192 h 4267200"/>
              <a:gd name="connsiteX61" fmla="*/ 11065821 w 12192000"/>
              <a:gd name="connsiteY61" fmla="*/ 4267200 h 4267200"/>
              <a:gd name="connsiteX62" fmla="*/ 10978133 w 12192000"/>
              <a:gd name="connsiteY62" fmla="*/ 4267200 h 4267200"/>
              <a:gd name="connsiteX63" fmla="*/ 11088889 w 12192000"/>
              <a:gd name="connsiteY63" fmla="*/ 3963916 h 4267200"/>
              <a:gd name="connsiteX64" fmla="*/ 11231212 w 12192000"/>
              <a:gd name="connsiteY64" fmla="*/ 3645474 h 4267200"/>
              <a:gd name="connsiteX65" fmla="*/ 11279315 w 12192000"/>
              <a:gd name="connsiteY65" fmla="*/ 3618448 h 4267200"/>
              <a:gd name="connsiteX66" fmla="*/ 10296877 w 12192000"/>
              <a:gd name="connsiteY66" fmla="*/ 3526602 h 4267200"/>
              <a:gd name="connsiteX67" fmla="*/ 10314210 w 12192000"/>
              <a:gd name="connsiteY67" fmla="*/ 3538353 h 4267200"/>
              <a:gd name="connsiteX68" fmla="*/ 10450858 w 12192000"/>
              <a:gd name="connsiteY68" fmla="*/ 3902477 h 4267200"/>
              <a:gd name="connsiteX69" fmla="*/ 10572255 w 12192000"/>
              <a:gd name="connsiteY69" fmla="*/ 4267200 h 4267200"/>
              <a:gd name="connsiteX70" fmla="*/ 10477642 w 12192000"/>
              <a:gd name="connsiteY70" fmla="*/ 4267200 h 4267200"/>
              <a:gd name="connsiteX71" fmla="*/ 10436479 w 12192000"/>
              <a:gd name="connsiteY71" fmla="*/ 4144570 h 4267200"/>
              <a:gd name="connsiteX72" fmla="*/ 10277529 w 12192000"/>
              <a:gd name="connsiteY72" fmla="*/ 3701307 h 4267200"/>
              <a:gd name="connsiteX73" fmla="*/ 10276797 w 12192000"/>
              <a:gd name="connsiteY73" fmla="*/ 3708672 h 4267200"/>
              <a:gd name="connsiteX74" fmla="*/ 10385906 w 12192000"/>
              <a:gd name="connsiteY74" fmla="*/ 4147031 h 4267200"/>
              <a:gd name="connsiteX75" fmla="*/ 10431445 w 12192000"/>
              <a:gd name="connsiteY75" fmla="*/ 4267200 h 4267200"/>
              <a:gd name="connsiteX76" fmla="*/ 10398237 w 12192000"/>
              <a:gd name="connsiteY76" fmla="*/ 4267200 h 4267200"/>
              <a:gd name="connsiteX77" fmla="*/ 10356661 w 12192000"/>
              <a:gd name="connsiteY77" fmla="*/ 4157302 h 4267200"/>
              <a:gd name="connsiteX78" fmla="*/ 10268559 w 12192000"/>
              <a:gd name="connsiteY78" fmla="*/ 3871054 h 4267200"/>
              <a:gd name="connsiteX79" fmla="*/ 10340065 w 12192000"/>
              <a:gd name="connsiteY79" fmla="*/ 4201637 h 4267200"/>
              <a:gd name="connsiteX80" fmla="*/ 10368861 w 12192000"/>
              <a:gd name="connsiteY80" fmla="*/ 4267200 h 4267200"/>
              <a:gd name="connsiteX81" fmla="*/ 10267862 w 12192000"/>
              <a:gd name="connsiteY81" fmla="*/ 4267200 h 4267200"/>
              <a:gd name="connsiteX82" fmla="*/ 10236210 w 12192000"/>
              <a:gd name="connsiteY82" fmla="*/ 4185635 h 4267200"/>
              <a:gd name="connsiteX83" fmla="*/ 10225980 w 12192000"/>
              <a:gd name="connsiteY83" fmla="*/ 3561061 h 4267200"/>
              <a:gd name="connsiteX84" fmla="*/ 10296877 w 12192000"/>
              <a:gd name="connsiteY84" fmla="*/ 3526602 h 4267200"/>
              <a:gd name="connsiteX85" fmla="*/ 3429186 w 12192000"/>
              <a:gd name="connsiteY85" fmla="*/ 3458784 h 4267200"/>
              <a:gd name="connsiteX86" fmla="*/ 3446761 w 12192000"/>
              <a:gd name="connsiteY86" fmla="*/ 3461278 h 4267200"/>
              <a:gd name="connsiteX87" fmla="*/ 4419733 w 12192000"/>
              <a:gd name="connsiteY87" fmla="*/ 3963555 h 4267200"/>
              <a:gd name="connsiteX88" fmla="*/ 4659448 w 12192000"/>
              <a:gd name="connsiteY88" fmla="*/ 4172746 h 4267200"/>
              <a:gd name="connsiteX89" fmla="*/ 4719140 w 12192000"/>
              <a:gd name="connsiteY89" fmla="*/ 4267200 h 4267200"/>
              <a:gd name="connsiteX90" fmla="*/ 4641222 w 12192000"/>
              <a:gd name="connsiteY90" fmla="*/ 4267200 h 4267200"/>
              <a:gd name="connsiteX91" fmla="*/ 4599968 w 12192000"/>
              <a:gd name="connsiteY91" fmla="*/ 4207074 h 4267200"/>
              <a:gd name="connsiteX92" fmla="*/ 4136093 w 12192000"/>
              <a:gd name="connsiteY92" fmla="*/ 3858466 h 4267200"/>
              <a:gd name="connsiteX93" fmla="*/ 3670252 w 12192000"/>
              <a:gd name="connsiteY93" fmla="*/ 3622798 h 4267200"/>
              <a:gd name="connsiteX94" fmla="*/ 3817258 w 12192000"/>
              <a:gd name="connsiteY94" fmla="*/ 3723577 h 4267200"/>
              <a:gd name="connsiteX95" fmla="*/ 4000461 w 12192000"/>
              <a:gd name="connsiteY95" fmla="*/ 3855966 h 4267200"/>
              <a:gd name="connsiteX96" fmla="*/ 4088180 w 12192000"/>
              <a:gd name="connsiteY96" fmla="*/ 3929774 h 4267200"/>
              <a:gd name="connsiteX97" fmla="*/ 4184555 w 12192000"/>
              <a:gd name="connsiteY97" fmla="*/ 4010683 h 4267200"/>
              <a:gd name="connsiteX98" fmla="*/ 4399563 w 12192000"/>
              <a:gd name="connsiteY98" fmla="*/ 4158106 h 4267200"/>
              <a:gd name="connsiteX99" fmla="*/ 4546299 w 12192000"/>
              <a:gd name="connsiteY99" fmla="*/ 4254934 h 4267200"/>
              <a:gd name="connsiteX100" fmla="*/ 4561743 w 12192000"/>
              <a:gd name="connsiteY100" fmla="*/ 4267200 h 4267200"/>
              <a:gd name="connsiteX101" fmla="*/ 4509274 w 12192000"/>
              <a:gd name="connsiteY101" fmla="*/ 4267200 h 4267200"/>
              <a:gd name="connsiteX102" fmla="*/ 4383389 w 12192000"/>
              <a:gd name="connsiteY102" fmla="*/ 4184369 h 4267200"/>
              <a:gd name="connsiteX103" fmla="*/ 4165508 w 12192000"/>
              <a:gd name="connsiteY103" fmla="*/ 4035196 h 4267200"/>
              <a:gd name="connsiteX104" fmla="*/ 4068162 w 12192000"/>
              <a:gd name="connsiteY104" fmla="*/ 3953394 h 4267200"/>
              <a:gd name="connsiteX105" fmla="*/ 3981416 w 12192000"/>
              <a:gd name="connsiteY105" fmla="*/ 3880482 h 4267200"/>
              <a:gd name="connsiteX106" fmla="*/ 3800147 w 12192000"/>
              <a:gd name="connsiteY106" fmla="*/ 3749872 h 4267200"/>
              <a:gd name="connsiteX107" fmla="*/ 3655073 w 12192000"/>
              <a:gd name="connsiteY107" fmla="*/ 3650884 h 4267200"/>
              <a:gd name="connsiteX108" fmla="*/ 3989938 w 12192000"/>
              <a:gd name="connsiteY108" fmla="*/ 3991685 h 4267200"/>
              <a:gd name="connsiteX109" fmla="*/ 4393907 w 12192000"/>
              <a:gd name="connsiteY109" fmla="*/ 4261258 h 4267200"/>
              <a:gd name="connsiteX110" fmla="*/ 4408201 w 12192000"/>
              <a:gd name="connsiteY110" fmla="*/ 4267200 h 4267200"/>
              <a:gd name="connsiteX111" fmla="*/ 4250346 w 12192000"/>
              <a:gd name="connsiteY111" fmla="*/ 4267200 h 4267200"/>
              <a:gd name="connsiteX112" fmla="*/ 4245269 w 12192000"/>
              <a:gd name="connsiteY112" fmla="*/ 4265040 h 4267200"/>
              <a:gd name="connsiteX113" fmla="*/ 4036318 w 12192000"/>
              <a:gd name="connsiteY113" fmla="*/ 4147013 h 4267200"/>
              <a:gd name="connsiteX114" fmla="*/ 3432098 w 12192000"/>
              <a:gd name="connsiteY114" fmla="*/ 3537312 h 4267200"/>
              <a:gd name="connsiteX115" fmla="*/ 3429186 w 12192000"/>
              <a:gd name="connsiteY115" fmla="*/ 3458784 h 4267200"/>
              <a:gd name="connsiteX116" fmla="*/ 9334796 w 12192000"/>
              <a:gd name="connsiteY116" fmla="*/ 3456584 h 4267200"/>
              <a:gd name="connsiteX117" fmla="*/ 9651570 w 12192000"/>
              <a:gd name="connsiteY117" fmla="*/ 3826505 h 4267200"/>
              <a:gd name="connsiteX118" fmla="*/ 9334796 w 12192000"/>
              <a:gd name="connsiteY118" fmla="*/ 3456584 h 4267200"/>
              <a:gd name="connsiteX119" fmla="*/ 4440129 w 12192000"/>
              <a:gd name="connsiteY119" fmla="*/ 3448571 h 4267200"/>
              <a:gd name="connsiteX120" fmla="*/ 4856525 w 12192000"/>
              <a:gd name="connsiteY120" fmla="*/ 3915351 h 4267200"/>
              <a:gd name="connsiteX121" fmla="*/ 5059055 w 12192000"/>
              <a:gd name="connsiteY121" fmla="*/ 4108918 h 4267200"/>
              <a:gd name="connsiteX122" fmla="*/ 5290070 w 12192000"/>
              <a:gd name="connsiteY122" fmla="*/ 4263619 h 4267200"/>
              <a:gd name="connsiteX123" fmla="*/ 4834991 w 12192000"/>
              <a:gd name="connsiteY123" fmla="*/ 3830985 h 4267200"/>
              <a:gd name="connsiteX124" fmla="*/ 4440129 w 12192000"/>
              <a:gd name="connsiteY124" fmla="*/ 3448571 h 4267200"/>
              <a:gd name="connsiteX125" fmla="*/ 5425834 w 12192000"/>
              <a:gd name="connsiteY125" fmla="*/ 3162785 h 4267200"/>
              <a:gd name="connsiteX126" fmla="*/ 5401644 w 12192000"/>
              <a:gd name="connsiteY126" fmla="*/ 3617847 h 4267200"/>
              <a:gd name="connsiteX127" fmla="*/ 5467256 w 12192000"/>
              <a:gd name="connsiteY127" fmla="*/ 4175494 h 4267200"/>
              <a:gd name="connsiteX128" fmla="*/ 5448069 w 12192000"/>
              <a:gd name="connsiteY128" fmla="*/ 3567554 h 4267200"/>
              <a:gd name="connsiteX129" fmla="*/ 1318687 w 12192000"/>
              <a:gd name="connsiteY129" fmla="*/ 3113840 h 4267200"/>
              <a:gd name="connsiteX130" fmla="*/ 1066793 w 12192000"/>
              <a:gd name="connsiteY130" fmla="*/ 3212171 h 4267200"/>
              <a:gd name="connsiteX131" fmla="*/ 993319 w 12192000"/>
              <a:gd name="connsiteY131" fmla="*/ 3247648 h 4267200"/>
              <a:gd name="connsiteX132" fmla="*/ 853081 w 12192000"/>
              <a:gd name="connsiteY132" fmla="*/ 3312410 h 4267200"/>
              <a:gd name="connsiteX133" fmla="*/ 805957 w 12192000"/>
              <a:gd name="connsiteY133" fmla="*/ 3330443 h 4267200"/>
              <a:gd name="connsiteX134" fmla="*/ 1318687 w 12192000"/>
              <a:gd name="connsiteY134" fmla="*/ 3113840 h 4267200"/>
              <a:gd name="connsiteX135" fmla="*/ 5453702 w 12192000"/>
              <a:gd name="connsiteY135" fmla="*/ 3090882 h 4267200"/>
              <a:gd name="connsiteX136" fmla="*/ 5480135 w 12192000"/>
              <a:gd name="connsiteY136" fmla="*/ 3565802 h 4267200"/>
              <a:gd name="connsiteX137" fmla="*/ 5499023 w 12192000"/>
              <a:gd name="connsiteY137" fmla="*/ 4166310 h 4267200"/>
              <a:gd name="connsiteX138" fmla="*/ 5547022 w 12192000"/>
              <a:gd name="connsiteY138" fmla="*/ 3607838 h 4267200"/>
              <a:gd name="connsiteX139" fmla="*/ 5515964 w 12192000"/>
              <a:gd name="connsiteY139" fmla="*/ 3378541 h 4267200"/>
              <a:gd name="connsiteX140" fmla="*/ 5453702 w 12192000"/>
              <a:gd name="connsiteY140" fmla="*/ 3090882 h 4267200"/>
              <a:gd name="connsiteX141" fmla="*/ 9790480 w 12192000"/>
              <a:gd name="connsiteY141" fmla="*/ 3078533 h 4267200"/>
              <a:gd name="connsiteX142" fmla="*/ 9763295 w 12192000"/>
              <a:gd name="connsiteY142" fmla="*/ 3245370 h 4267200"/>
              <a:gd name="connsiteX143" fmla="*/ 9736458 w 12192000"/>
              <a:gd name="connsiteY143" fmla="*/ 3758413 h 4267200"/>
              <a:gd name="connsiteX144" fmla="*/ 9763499 w 12192000"/>
              <a:gd name="connsiteY144" fmla="*/ 3528057 h 4267200"/>
              <a:gd name="connsiteX145" fmla="*/ 9793906 w 12192000"/>
              <a:gd name="connsiteY145" fmla="*/ 3231157 h 4267200"/>
              <a:gd name="connsiteX146" fmla="*/ 9791874 w 12192000"/>
              <a:gd name="connsiteY146" fmla="*/ 3142788 h 4267200"/>
              <a:gd name="connsiteX147" fmla="*/ 9790480 w 12192000"/>
              <a:gd name="connsiteY147" fmla="*/ 3078533 h 4267200"/>
              <a:gd name="connsiteX148" fmla="*/ 1238695 w 12192000"/>
              <a:gd name="connsiteY148" fmla="*/ 3076820 h 4267200"/>
              <a:gd name="connsiteX149" fmla="*/ 716371 w 12192000"/>
              <a:gd name="connsiteY149" fmla="*/ 3293249 h 4267200"/>
              <a:gd name="connsiteX150" fmla="*/ 579522 w 12192000"/>
              <a:gd name="connsiteY150" fmla="*/ 3371759 h 4267200"/>
              <a:gd name="connsiteX151" fmla="*/ 600288 w 12192000"/>
              <a:gd name="connsiteY151" fmla="*/ 3365555 h 4267200"/>
              <a:gd name="connsiteX152" fmla="*/ 840692 w 12192000"/>
              <a:gd name="connsiteY152" fmla="*/ 3284921 h 4267200"/>
              <a:gd name="connsiteX153" fmla="*/ 979248 w 12192000"/>
              <a:gd name="connsiteY153" fmla="*/ 3221003 h 4267200"/>
              <a:gd name="connsiteX154" fmla="*/ 1053282 w 12192000"/>
              <a:gd name="connsiteY154" fmla="*/ 3185247 h 4267200"/>
              <a:gd name="connsiteX155" fmla="*/ 1320603 w 12192000"/>
              <a:gd name="connsiteY155" fmla="*/ 3081281 h 4267200"/>
              <a:gd name="connsiteX156" fmla="*/ 1238695 w 12192000"/>
              <a:gd name="connsiteY156" fmla="*/ 3076820 h 4267200"/>
              <a:gd name="connsiteX157" fmla="*/ 5425627 w 12192000"/>
              <a:gd name="connsiteY157" fmla="*/ 2954192 h 4267200"/>
              <a:gd name="connsiteX158" fmla="*/ 5470770 w 12192000"/>
              <a:gd name="connsiteY158" fmla="*/ 3005435 h 4267200"/>
              <a:gd name="connsiteX159" fmla="*/ 5567647 w 12192000"/>
              <a:gd name="connsiteY159" fmla="*/ 4190286 h 4267200"/>
              <a:gd name="connsiteX160" fmla="*/ 5545854 w 12192000"/>
              <a:gd name="connsiteY160" fmla="*/ 4267200 h 4267200"/>
              <a:gd name="connsiteX161" fmla="*/ 5391871 w 12192000"/>
              <a:gd name="connsiteY161" fmla="*/ 4267200 h 4267200"/>
              <a:gd name="connsiteX162" fmla="*/ 5318171 w 12192000"/>
              <a:gd name="connsiteY162" fmla="*/ 4175818 h 4267200"/>
              <a:gd name="connsiteX163" fmla="*/ 4943646 w 12192000"/>
              <a:gd name="connsiteY163" fmla="*/ 3822916 h 4267200"/>
              <a:gd name="connsiteX164" fmla="*/ 4594837 w 12192000"/>
              <a:gd name="connsiteY164" fmla="*/ 3532274 h 4267200"/>
              <a:gd name="connsiteX165" fmla="*/ 4441737 w 12192000"/>
              <a:gd name="connsiteY165" fmla="*/ 3399734 h 4267200"/>
              <a:gd name="connsiteX166" fmla="*/ 4431236 w 12192000"/>
              <a:gd name="connsiteY166" fmla="*/ 3400954 h 4267200"/>
              <a:gd name="connsiteX167" fmla="*/ 4557150 w 12192000"/>
              <a:gd name="connsiteY167" fmla="*/ 3510023 h 4267200"/>
              <a:gd name="connsiteX168" fmla="*/ 4856936 w 12192000"/>
              <a:gd name="connsiteY168" fmla="*/ 3809146 h 4267200"/>
              <a:gd name="connsiteX169" fmla="*/ 5111996 w 12192000"/>
              <a:gd name="connsiteY169" fmla="*/ 4065759 h 4267200"/>
              <a:gd name="connsiteX170" fmla="*/ 5246890 w 12192000"/>
              <a:gd name="connsiteY170" fmla="*/ 4187633 h 4267200"/>
              <a:gd name="connsiteX171" fmla="*/ 5347266 w 12192000"/>
              <a:gd name="connsiteY171" fmla="*/ 4267200 h 4267200"/>
              <a:gd name="connsiteX172" fmla="*/ 5164092 w 12192000"/>
              <a:gd name="connsiteY172" fmla="*/ 4267200 h 4267200"/>
              <a:gd name="connsiteX173" fmla="*/ 5108945 w 12192000"/>
              <a:gd name="connsiteY173" fmla="*/ 4232176 h 4267200"/>
              <a:gd name="connsiteX174" fmla="*/ 4294126 w 12192000"/>
              <a:gd name="connsiteY174" fmla="*/ 3303048 h 4267200"/>
              <a:gd name="connsiteX175" fmla="*/ 4305321 w 12192000"/>
              <a:gd name="connsiteY175" fmla="*/ 3256953 h 4267200"/>
              <a:gd name="connsiteX176" fmla="*/ 4949299 w 12192000"/>
              <a:gd name="connsiteY176" fmla="*/ 3766336 h 4267200"/>
              <a:gd name="connsiteX177" fmla="*/ 5291452 w 12192000"/>
              <a:gd name="connsiteY177" fmla="*/ 4076801 h 4267200"/>
              <a:gd name="connsiteX178" fmla="*/ 5434998 w 12192000"/>
              <a:gd name="connsiteY178" fmla="*/ 4254100 h 4267200"/>
              <a:gd name="connsiteX179" fmla="*/ 5351015 w 12192000"/>
              <a:gd name="connsiteY179" fmla="*/ 3760989 h 4267200"/>
              <a:gd name="connsiteX180" fmla="*/ 5413780 w 12192000"/>
              <a:gd name="connsiteY180" fmla="*/ 2966265 h 4267200"/>
              <a:gd name="connsiteX181" fmla="*/ 5425627 w 12192000"/>
              <a:gd name="connsiteY181" fmla="*/ 2954192 h 4267200"/>
              <a:gd name="connsiteX182" fmla="*/ 8380397 w 12192000"/>
              <a:gd name="connsiteY182" fmla="*/ 2896659 h 4267200"/>
              <a:gd name="connsiteX183" fmla="*/ 8634801 w 12192000"/>
              <a:gd name="connsiteY183" fmla="*/ 3304169 h 4267200"/>
              <a:gd name="connsiteX184" fmla="*/ 8971448 w 12192000"/>
              <a:gd name="connsiteY184" fmla="*/ 3675946 h 4267200"/>
              <a:gd name="connsiteX185" fmla="*/ 8820691 w 12192000"/>
              <a:gd name="connsiteY185" fmla="*/ 3486482 h 4267200"/>
              <a:gd name="connsiteX186" fmla="*/ 8807612 w 12192000"/>
              <a:gd name="connsiteY186" fmla="*/ 3467256 h 4267200"/>
              <a:gd name="connsiteX187" fmla="*/ 8556796 w 12192000"/>
              <a:gd name="connsiteY187" fmla="*/ 3116474 h 4267200"/>
              <a:gd name="connsiteX188" fmla="*/ 8427018 w 12192000"/>
              <a:gd name="connsiteY188" fmla="*/ 2948853 h 4267200"/>
              <a:gd name="connsiteX189" fmla="*/ 8380397 w 12192000"/>
              <a:gd name="connsiteY189" fmla="*/ 2896659 h 4267200"/>
              <a:gd name="connsiteX190" fmla="*/ 9831020 w 12192000"/>
              <a:gd name="connsiteY190" fmla="*/ 2871730 h 4267200"/>
              <a:gd name="connsiteX191" fmla="*/ 9827707 w 12192000"/>
              <a:gd name="connsiteY191" fmla="*/ 2915231 h 4267200"/>
              <a:gd name="connsiteX192" fmla="*/ 9820699 w 12192000"/>
              <a:gd name="connsiteY192" fmla="*/ 3051540 h 4267200"/>
              <a:gd name="connsiteX193" fmla="*/ 9822525 w 12192000"/>
              <a:gd name="connsiteY193" fmla="*/ 3140814 h 4267200"/>
              <a:gd name="connsiteX194" fmla="*/ 9824704 w 12192000"/>
              <a:gd name="connsiteY194" fmla="*/ 3230628 h 4267200"/>
              <a:gd name="connsiteX195" fmla="*/ 9793821 w 12192000"/>
              <a:gd name="connsiteY195" fmla="*/ 3531652 h 4267200"/>
              <a:gd name="connsiteX196" fmla="*/ 9767436 w 12192000"/>
              <a:gd name="connsiteY196" fmla="*/ 3750864 h 4267200"/>
              <a:gd name="connsiteX197" fmla="*/ 9814477 w 12192000"/>
              <a:gd name="connsiteY197" fmla="*/ 3662531 h 4267200"/>
              <a:gd name="connsiteX198" fmla="*/ 9831020 w 12192000"/>
              <a:gd name="connsiteY198" fmla="*/ 2871730 h 4267200"/>
              <a:gd name="connsiteX199" fmla="*/ 8380521 w 12192000"/>
              <a:gd name="connsiteY199" fmla="*/ 2850596 h 4267200"/>
              <a:gd name="connsiteX200" fmla="*/ 8451446 w 12192000"/>
              <a:gd name="connsiteY200" fmla="*/ 2928627 h 4267200"/>
              <a:gd name="connsiteX201" fmla="*/ 8582269 w 12192000"/>
              <a:gd name="connsiteY201" fmla="*/ 3097880 h 4267200"/>
              <a:gd name="connsiteX202" fmla="*/ 8833783 w 12192000"/>
              <a:gd name="connsiteY202" fmla="*/ 3449753 h 4267200"/>
              <a:gd name="connsiteX203" fmla="*/ 8846863 w 12192000"/>
              <a:gd name="connsiteY203" fmla="*/ 3468981 h 4267200"/>
              <a:gd name="connsiteX204" fmla="*/ 8960046 w 12192000"/>
              <a:gd name="connsiteY204" fmla="*/ 3620389 h 4267200"/>
              <a:gd name="connsiteX205" fmla="*/ 8380521 w 12192000"/>
              <a:gd name="connsiteY205" fmla="*/ 2850596 h 4267200"/>
              <a:gd name="connsiteX206" fmla="*/ 9854151 w 12192000"/>
              <a:gd name="connsiteY206" fmla="*/ 2642862 h 4267200"/>
              <a:gd name="connsiteX207" fmla="*/ 9871341 w 12192000"/>
              <a:gd name="connsiteY207" fmla="*/ 2659697 h 4267200"/>
              <a:gd name="connsiteX208" fmla="*/ 9966678 w 12192000"/>
              <a:gd name="connsiteY208" fmla="*/ 3423399 h 4267200"/>
              <a:gd name="connsiteX209" fmla="*/ 9880832 w 12192000"/>
              <a:gd name="connsiteY209" fmla="*/ 3700562 h 4267200"/>
              <a:gd name="connsiteX210" fmla="*/ 9896024 w 12192000"/>
              <a:gd name="connsiteY210" fmla="*/ 4178295 h 4267200"/>
              <a:gd name="connsiteX211" fmla="*/ 10028060 w 12192000"/>
              <a:gd name="connsiteY211" fmla="*/ 4267200 h 4267200"/>
              <a:gd name="connsiteX212" fmla="*/ 9651813 w 12192000"/>
              <a:gd name="connsiteY212" fmla="*/ 4267200 h 4267200"/>
              <a:gd name="connsiteX213" fmla="*/ 9814527 w 12192000"/>
              <a:gd name="connsiteY213" fmla="*/ 4248048 h 4267200"/>
              <a:gd name="connsiteX214" fmla="*/ 9615182 w 12192000"/>
              <a:gd name="connsiteY214" fmla="*/ 4220499 h 4267200"/>
              <a:gd name="connsiteX215" fmla="*/ 9465210 w 12192000"/>
              <a:gd name="connsiteY215" fmla="*/ 4242240 h 4267200"/>
              <a:gd name="connsiteX216" fmla="*/ 9387108 w 12192000"/>
              <a:gd name="connsiteY216" fmla="*/ 4267200 h 4267200"/>
              <a:gd name="connsiteX217" fmla="*/ 9268441 w 12192000"/>
              <a:gd name="connsiteY217" fmla="*/ 4267200 h 4267200"/>
              <a:gd name="connsiteX218" fmla="*/ 9307676 w 12192000"/>
              <a:gd name="connsiteY218" fmla="*/ 4251276 h 4267200"/>
              <a:gd name="connsiteX219" fmla="*/ 9761570 w 12192000"/>
              <a:gd name="connsiteY219" fmla="*/ 4182283 h 4267200"/>
              <a:gd name="connsiteX220" fmla="*/ 9368237 w 12192000"/>
              <a:gd name="connsiteY220" fmla="*/ 3949470 h 4267200"/>
              <a:gd name="connsiteX221" fmla="*/ 9354614 w 12192000"/>
              <a:gd name="connsiteY221" fmla="*/ 3951288 h 4267200"/>
              <a:gd name="connsiteX222" fmla="*/ 8364351 w 12192000"/>
              <a:gd name="connsiteY222" fmla="*/ 4159267 h 4267200"/>
              <a:gd name="connsiteX223" fmla="*/ 8386567 w 12192000"/>
              <a:gd name="connsiteY223" fmla="*/ 4119760 h 4267200"/>
              <a:gd name="connsiteX224" fmla="*/ 9231713 w 12192000"/>
              <a:gd name="connsiteY224" fmla="*/ 3873539 h 4267200"/>
              <a:gd name="connsiteX225" fmla="*/ 9023301 w 12192000"/>
              <a:gd name="connsiteY225" fmla="*/ 3763109 h 4267200"/>
              <a:gd name="connsiteX226" fmla="*/ 9010556 w 12192000"/>
              <a:gd name="connsiteY226" fmla="*/ 3758998 h 4267200"/>
              <a:gd name="connsiteX227" fmla="*/ 8604324 w 12192000"/>
              <a:gd name="connsiteY227" fmla="*/ 3417171 h 4267200"/>
              <a:gd name="connsiteX228" fmla="*/ 8218577 w 12192000"/>
              <a:gd name="connsiteY228" fmla="*/ 2770227 h 4267200"/>
              <a:gd name="connsiteX229" fmla="*/ 8222774 w 12192000"/>
              <a:gd name="connsiteY229" fmla="*/ 2749954 h 4267200"/>
              <a:gd name="connsiteX230" fmla="*/ 8297623 w 12192000"/>
              <a:gd name="connsiteY230" fmla="*/ 2731935 h 4267200"/>
              <a:gd name="connsiteX231" fmla="*/ 9090618 w 12192000"/>
              <a:gd name="connsiteY231" fmla="*/ 3716225 h 4267200"/>
              <a:gd name="connsiteX232" fmla="*/ 9762441 w 12192000"/>
              <a:gd name="connsiteY232" fmla="*/ 4093587 h 4267200"/>
              <a:gd name="connsiteX233" fmla="*/ 9717826 w 12192000"/>
              <a:gd name="connsiteY233" fmla="*/ 3916719 h 4267200"/>
              <a:gd name="connsiteX234" fmla="*/ 9713123 w 12192000"/>
              <a:gd name="connsiteY234" fmla="*/ 3916663 h 4267200"/>
              <a:gd name="connsiteX235" fmla="*/ 9175594 w 12192000"/>
              <a:gd name="connsiteY235" fmla="*/ 3326950 h 4267200"/>
              <a:gd name="connsiteX236" fmla="*/ 9253941 w 12192000"/>
              <a:gd name="connsiteY236" fmla="*/ 3287566 h 4267200"/>
              <a:gd name="connsiteX237" fmla="*/ 9625671 w 12192000"/>
              <a:gd name="connsiteY237" fmla="*/ 3639960 h 4267200"/>
              <a:gd name="connsiteX238" fmla="*/ 9656881 w 12192000"/>
              <a:gd name="connsiteY238" fmla="*/ 3333361 h 4267200"/>
              <a:gd name="connsiteX239" fmla="*/ 9782066 w 12192000"/>
              <a:gd name="connsiteY239" fmla="*/ 2680771 h 4267200"/>
              <a:gd name="connsiteX240" fmla="*/ 9854151 w 12192000"/>
              <a:gd name="connsiteY240" fmla="*/ 2642862 h 4267200"/>
              <a:gd name="connsiteX241" fmla="*/ 11114299 w 12192000"/>
              <a:gd name="connsiteY241" fmla="*/ 2390555 h 4267200"/>
              <a:gd name="connsiteX242" fmla="*/ 11113373 w 12192000"/>
              <a:gd name="connsiteY242" fmla="*/ 2392739 h 4267200"/>
              <a:gd name="connsiteX243" fmla="*/ 11117197 w 12192000"/>
              <a:gd name="connsiteY243" fmla="*/ 2394358 h 4267200"/>
              <a:gd name="connsiteX244" fmla="*/ 11114299 w 12192000"/>
              <a:gd name="connsiteY244" fmla="*/ 2390555 h 4267200"/>
              <a:gd name="connsiteX245" fmla="*/ 10506276 w 12192000"/>
              <a:gd name="connsiteY245" fmla="*/ 2118977 h 4267200"/>
              <a:gd name="connsiteX246" fmla="*/ 10431542 w 12192000"/>
              <a:gd name="connsiteY246" fmla="*/ 2525128 h 4267200"/>
              <a:gd name="connsiteX247" fmla="*/ 10391375 w 12192000"/>
              <a:gd name="connsiteY247" fmla="*/ 2667145 h 4267200"/>
              <a:gd name="connsiteX248" fmla="*/ 10355047 w 12192000"/>
              <a:gd name="connsiteY248" fmla="*/ 2832031 h 4267200"/>
              <a:gd name="connsiteX249" fmla="*/ 10336080 w 12192000"/>
              <a:gd name="connsiteY249" fmla="*/ 2927011 h 4267200"/>
              <a:gd name="connsiteX250" fmla="*/ 10389394 w 12192000"/>
              <a:gd name="connsiteY250" fmla="*/ 2782834 h 4267200"/>
              <a:gd name="connsiteX251" fmla="*/ 10506276 w 12192000"/>
              <a:gd name="connsiteY251" fmla="*/ 2118977 h 4267200"/>
              <a:gd name="connsiteX252" fmla="*/ 11538179 w 12192000"/>
              <a:gd name="connsiteY252" fmla="*/ 2090376 h 4267200"/>
              <a:gd name="connsiteX253" fmla="*/ 11577479 w 12192000"/>
              <a:gd name="connsiteY253" fmla="*/ 2228695 h 4267200"/>
              <a:gd name="connsiteX254" fmla="*/ 11586754 w 12192000"/>
              <a:gd name="connsiteY254" fmla="*/ 2266098 h 4267200"/>
              <a:gd name="connsiteX255" fmla="*/ 11609011 w 12192000"/>
              <a:gd name="connsiteY255" fmla="*/ 2353427 h 4267200"/>
              <a:gd name="connsiteX256" fmla="*/ 11761579 w 12192000"/>
              <a:gd name="connsiteY256" fmla="*/ 2703223 h 4267200"/>
              <a:gd name="connsiteX257" fmla="*/ 11877711 w 12192000"/>
              <a:gd name="connsiteY257" fmla="*/ 2947465 h 4267200"/>
              <a:gd name="connsiteX258" fmla="*/ 11538179 w 12192000"/>
              <a:gd name="connsiteY258" fmla="*/ 2090376 h 4267200"/>
              <a:gd name="connsiteX259" fmla="*/ 6604735 w 12192000"/>
              <a:gd name="connsiteY259" fmla="*/ 2041381 h 4267200"/>
              <a:gd name="connsiteX260" fmla="*/ 7204487 w 12192000"/>
              <a:gd name="connsiteY260" fmla="*/ 2742112 h 4267200"/>
              <a:gd name="connsiteX261" fmla="*/ 7131592 w 12192000"/>
              <a:gd name="connsiteY261" fmla="*/ 2672096 h 4267200"/>
              <a:gd name="connsiteX262" fmla="*/ 6996344 w 12192000"/>
              <a:gd name="connsiteY262" fmla="*/ 2518310 h 4267200"/>
              <a:gd name="connsiteX263" fmla="*/ 6735495 w 12192000"/>
              <a:gd name="connsiteY263" fmla="*/ 2196890 h 4267200"/>
              <a:gd name="connsiteX264" fmla="*/ 6721901 w 12192000"/>
              <a:gd name="connsiteY264" fmla="*/ 2179274 h 4267200"/>
              <a:gd name="connsiteX265" fmla="*/ 6604735 w 12192000"/>
              <a:gd name="connsiteY265" fmla="*/ 2041381 h 4267200"/>
              <a:gd name="connsiteX266" fmla="*/ 11488421 w 12192000"/>
              <a:gd name="connsiteY266" fmla="*/ 2034549 h 4267200"/>
              <a:gd name="connsiteX267" fmla="*/ 11840356 w 12192000"/>
              <a:gd name="connsiteY267" fmla="*/ 2932293 h 4267200"/>
              <a:gd name="connsiteX268" fmla="*/ 11736331 w 12192000"/>
              <a:gd name="connsiteY268" fmla="*/ 2715710 h 4267200"/>
              <a:gd name="connsiteX269" fmla="*/ 11581560 w 12192000"/>
              <a:gd name="connsiteY269" fmla="*/ 2360474 h 4267200"/>
              <a:gd name="connsiteX270" fmla="*/ 11558442 w 12192000"/>
              <a:gd name="connsiteY270" fmla="*/ 2272139 h 4267200"/>
              <a:gd name="connsiteX271" fmla="*/ 11549169 w 12192000"/>
              <a:gd name="connsiteY271" fmla="*/ 2234734 h 4267200"/>
              <a:gd name="connsiteX272" fmla="*/ 11488421 w 12192000"/>
              <a:gd name="connsiteY272" fmla="*/ 2034549 h 4267200"/>
              <a:gd name="connsiteX273" fmla="*/ 10468916 w 12192000"/>
              <a:gd name="connsiteY273" fmla="*/ 2032338 h 4267200"/>
              <a:gd name="connsiteX274" fmla="*/ 10421480 w 12192000"/>
              <a:gd name="connsiteY274" fmla="*/ 2185446 h 4267200"/>
              <a:gd name="connsiteX275" fmla="*/ 10351264 w 12192000"/>
              <a:gd name="connsiteY275" fmla="*/ 2591574 h 4267200"/>
              <a:gd name="connsiteX276" fmla="*/ 10294485 w 12192000"/>
              <a:gd name="connsiteY276" fmla="*/ 2991809 h 4267200"/>
              <a:gd name="connsiteX277" fmla="*/ 10327850 w 12192000"/>
              <a:gd name="connsiteY277" fmla="*/ 2826310 h 4267200"/>
              <a:gd name="connsiteX278" fmla="*/ 10364099 w 12192000"/>
              <a:gd name="connsiteY278" fmla="*/ 2660098 h 4267200"/>
              <a:gd name="connsiteX279" fmla="*/ 10404725 w 12192000"/>
              <a:gd name="connsiteY279" fmla="*/ 2516991 h 4267200"/>
              <a:gd name="connsiteX280" fmla="*/ 10478071 w 12192000"/>
              <a:gd name="connsiteY280" fmla="*/ 2114122 h 4267200"/>
              <a:gd name="connsiteX281" fmla="*/ 10468916 w 12192000"/>
              <a:gd name="connsiteY281" fmla="*/ 2032338 h 4267200"/>
              <a:gd name="connsiteX282" fmla="*/ 10573132 w 12192000"/>
              <a:gd name="connsiteY282" fmla="*/ 1991479 h 4267200"/>
              <a:gd name="connsiteX283" fmla="*/ 11066880 w 12192000"/>
              <a:gd name="connsiteY283" fmla="*/ 2371770 h 4267200"/>
              <a:gd name="connsiteX284" fmla="*/ 10573132 w 12192000"/>
              <a:gd name="connsiteY284" fmla="*/ 1991479 h 4267200"/>
              <a:gd name="connsiteX285" fmla="*/ 6591670 w 12192000"/>
              <a:gd name="connsiteY285" fmla="*/ 1988277 h 4267200"/>
              <a:gd name="connsiteX286" fmla="*/ 6747349 w 12192000"/>
              <a:gd name="connsiteY286" fmla="*/ 2160069 h 4267200"/>
              <a:gd name="connsiteX287" fmla="*/ 6760943 w 12192000"/>
              <a:gd name="connsiteY287" fmla="*/ 2177686 h 4267200"/>
              <a:gd name="connsiteX288" fmla="*/ 7021065 w 12192000"/>
              <a:gd name="connsiteY288" fmla="*/ 2498102 h 4267200"/>
              <a:gd name="connsiteX289" fmla="*/ 7155223 w 12192000"/>
              <a:gd name="connsiteY289" fmla="*/ 2650386 h 4267200"/>
              <a:gd name="connsiteX290" fmla="*/ 7203167 w 12192000"/>
              <a:gd name="connsiteY290" fmla="*/ 2697288 h 4267200"/>
              <a:gd name="connsiteX291" fmla="*/ 6937703 w 12192000"/>
              <a:gd name="connsiteY291" fmla="*/ 2321981 h 4267200"/>
              <a:gd name="connsiteX292" fmla="*/ 6591670 w 12192000"/>
              <a:gd name="connsiteY292" fmla="*/ 1988277 h 4267200"/>
              <a:gd name="connsiteX293" fmla="*/ 5798671 w 12192000"/>
              <a:gd name="connsiteY293" fmla="*/ 1981601 h 4267200"/>
              <a:gd name="connsiteX294" fmla="*/ 5754709 w 12192000"/>
              <a:gd name="connsiteY294" fmla="*/ 2071454 h 4267200"/>
              <a:gd name="connsiteX295" fmla="*/ 5763044 w 12192000"/>
              <a:gd name="connsiteY295" fmla="*/ 2842206 h 4267200"/>
              <a:gd name="connsiteX296" fmla="*/ 5764974 w 12192000"/>
              <a:gd name="connsiteY296" fmla="*/ 2799609 h 4267200"/>
              <a:gd name="connsiteX297" fmla="*/ 5767665 w 12192000"/>
              <a:gd name="connsiteY297" fmla="*/ 2666409 h 4267200"/>
              <a:gd name="connsiteX298" fmla="*/ 5763055 w 12192000"/>
              <a:gd name="connsiteY298" fmla="*/ 2579705 h 4267200"/>
              <a:gd name="connsiteX299" fmla="*/ 5758079 w 12192000"/>
              <a:gd name="connsiteY299" fmla="*/ 2492508 h 4267200"/>
              <a:gd name="connsiteX300" fmla="*/ 5779325 w 12192000"/>
              <a:gd name="connsiteY300" fmla="*/ 2197069 h 4267200"/>
              <a:gd name="connsiteX301" fmla="*/ 5798671 w 12192000"/>
              <a:gd name="connsiteY301" fmla="*/ 1981601 h 4267200"/>
              <a:gd name="connsiteX302" fmla="*/ 5829202 w 12192000"/>
              <a:gd name="connsiteY302" fmla="*/ 1971679 h 4267200"/>
              <a:gd name="connsiteX303" fmla="*/ 5809558 w 12192000"/>
              <a:gd name="connsiteY303" fmla="*/ 2198043 h 4267200"/>
              <a:gd name="connsiteX304" fmla="*/ 5788653 w 12192000"/>
              <a:gd name="connsiteY304" fmla="*/ 2489430 h 4267200"/>
              <a:gd name="connsiteX305" fmla="*/ 5793439 w 12192000"/>
              <a:gd name="connsiteY305" fmla="*/ 2575235 h 4267200"/>
              <a:gd name="connsiteX306" fmla="*/ 5796837 w 12192000"/>
              <a:gd name="connsiteY306" fmla="*/ 2637633 h 4267200"/>
              <a:gd name="connsiteX307" fmla="*/ 5818614 w 12192000"/>
              <a:gd name="connsiteY307" fmla="*/ 2473055 h 4267200"/>
              <a:gd name="connsiteX308" fmla="*/ 5829202 w 12192000"/>
              <a:gd name="connsiteY308" fmla="*/ 1971679 h 4267200"/>
              <a:gd name="connsiteX309" fmla="*/ 10578769 w 12192000"/>
              <a:gd name="connsiteY309" fmla="*/ 1962963 h 4267200"/>
              <a:gd name="connsiteX310" fmla="*/ 11073823 w 12192000"/>
              <a:gd name="connsiteY310" fmla="*/ 2338658 h 4267200"/>
              <a:gd name="connsiteX311" fmla="*/ 10578769 w 12192000"/>
              <a:gd name="connsiteY311" fmla="*/ 1962963 h 4267200"/>
              <a:gd name="connsiteX312" fmla="*/ 5911389 w 12192000"/>
              <a:gd name="connsiteY312" fmla="*/ 1898371 h 4267200"/>
              <a:gd name="connsiteX313" fmla="*/ 6237627 w 12192000"/>
              <a:gd name="connsiteY313" fmla="*/ 2231921 h 4267200"/>
              <a:gd name="connsiteX314" fmla="*/ 5911389 w 12192000"/>
              <a:gd name="connsiteY314" fmla="*/ 1898371 h 4267200"/>
              <a:gd name="connsiteX315" fmla="*/ 6944437 w 12192000"/>
              <a:gd name="connsiteY315" fmla="*/ 1575402 h 4267200"/>
              <a:gd name="connsiteX316" fmla="*/ 6304730 w 12192000"/>
              <a:gd name="connsiteY316" fmla="*/ 1766654 h 4267200"/>
              <a:gd name="connsiteX317" fmla="*/ 6944437 w 12192000"/>
              <a:gd name="connsiteY317" fmla="*/ 1575402 h 4267200"/>
              <a:gd name="connsiteX318" fmla="*/ 7019523 w 12192000"/>
              <a:gd name="connsiteY318" fmla="*/ 1519450 h 4267200"/>
              <a:gd name="connsiteX319" fmla="*/ 6298091 w 12192000"/>
              <a:gd name="connsiteY319" fmla="*/ 1737122 h 4267200"/>
              <a:gd name="connsiteX320" fmla="*/ 7019523 w 12192000"/>
              <a:gd name="connsiteY320" fmla="*/ 1519450 h 4267200"/>
              <a:gd name="connsiteX321" fmla="*/ 2399523 w 12192000"/>
              <a:gd name="connsiteY321" fmla="*/ 1428234 h 4267200"/>
              <a:gd name="connsiteX322" fmla="*/ 2224982 w 12192000"/>
              <a:gd name="connsiteY322" fmla="*/ 1826201 h 4267200"/>
              <a:gd name="connsiteX323" fmla="*/ 2096099 w 12192000"/>
              <a:gd name="connsiteY323" fmla="*/ 2345900 h 4267200"/>
              <a:gd name="connsiteX324" fmla="*/ 2283317 w 12192000"/>
              <a:gd name="connsiteY324" fmla="*/ 1796925 h 4267200"/>
              <a:gd name="connsiteX325" fmla="*/ 2448558 w 12192000"/>
              <a:gd name="connsiteY325" fmla="*/ 1373435 h 4267200"/>
              <a:gd name="connsiteX326" fmla="*/ 2312521 w 12192000"/>
              <a:gd name="connsiteY326" fmla="*/ 1806140 h 4267200"/>
              <a:gd name="connsiteX327" fmla="*/ 2127533 w 12192000"/>
              <a:gd name="connsiteY327" fmla="*/ 2348380 h 4267200"/>
              <a:gd name="connsiteX328" fmla="*/ 2358080 w 12192000"/>
              <a:gd name="connsiteY328" fmla="*/ 1866134 h 4267200"/>
              <a:gd name="connsiteX329" fmla="*/ 2407436 w 12192000"/>
              <a:gd name="connsiteY329" fmla="*/ 1651070 h 4267200"/>
              <a:gd name="connsiteX330" fmla="*/ 2448558 w 12192000"/>
              <a:gd name="connsiteY330" fmla="*/ 1373435 h 4267200"/>
              <a:gd name="connsiteX331" fmla="*/ 278707 w 12192000"/>
              <a:gd name="connsiteY331" fmla="*/ 1352270 h 4267200"/>
              <a:gd name="connsiteX332" fmla="*/ 321570 w 12192000"/>
              <a:gd name="connsiteY332" fmla="*/ 1861610 h 4267200"/>
              <a:gd name="connsiteX333" fmla="*/ 294281 w 12192000"/>
              <a:gd name="connsiteY333" fmla="*/ 1440658 h 4267200"/>
              <a:gd name="connsiteX334" fmla="*/ 1423821 w 12192000"/>
              <a:gd name="connsiteY334" fmla="*/ 1351958 h 4267200"/>
              <a:gd name="connsiteX335" fmla="*/ 1638521 w 12192000"/>
              <a:gd name="connsiteY335" fmla="*/ 1908470 h 4267200"/>
              <a:gd name="connsiteX336" fmla="*/ 1754199 w 12192000"/>
              <a:gd name="connsiteY336" fmla="*/ 2149284 h 4267200"/>
              <a:gd name="connsiteX337" fmla="*/ 1908359 w 12192000"/>
              <a:gd name="connsiteY337" fmla="*/ 2364988 h 4267200"/>
              <a:gd name="connsiteX338" fmla="*/ 1647661 w 12192000"/>
              <a:gd name="connsiteY338" fmla="*/ 1825945 h 4267200"/>
              <a:gd name="connsiteX339" fmla="*/ 1423821 w 12192000"/>
              <a:gd name="connsiteY339" fmla="*/ 1351958 h 4267200"/>
              <a:gd name="connsiteX340" fmla="*/ 9518298 w 12192000"/>
              <a:gd name="connsiteY340" fmla="*/ 1338235 h 4267200"/>
              <a:gd name="connsiteX341" fmla="*/ 9838009 w 12192000"/>
              <a:gd name="connsiteY341" fmla="*/ 2272553 h 4267200"/>
              <a:gd name="connsiteX342" fmla="*/ 9805906 w 12192000"/>
              <a:gd name="connsiteY342" fmla="*/ 2159819 h 4267200"/>
              <a:gd name="connsiteX343" fmla="*/ 9801623 w 12192000"/>
              <a:gd name="connsiteY343" fmla="*/ 2142555 h 4267200"/>
              <a:gd name="connsiteX344" fmla="*/ 9628671 w 12192000"/>
              <a:gd name="connsiteY344" fmla="*/ 1617375 h 4267200"/>
              <a:gd name="connsiteX345" fmla="*/ 9598299 w 12192000"/>
              <a:gd name="connsiteY345" fmla="*/ 1544643 h 4267200"/>
              <a:gd name="connsiteX346" fmla="*/ 9518298 w 12192000"/>
              <a:gd name="connsiteY346" fmla="*/ 1338235 h 4267200"/>
              <a:gd name="connsiteX347" fmla="*/ 1431890 w 12192000"/>
              <a:gd name="connsiteY347" fmla="*/ 1306475 h 4267200"/>
              <a:gd name="connsiteX348" fmla="*/ 1507597 w 12192000"/>
              <a:gd name="connsiteY348" fmla="*/ 1446132 h 4267200"/>
              <a:gd name="connsiteX349" fmla="*/ 1674586 w 12192000"/>
              <a:gd name="connsiteY349" fmla="*/ 1813832 h 4267200"/>
              <a:gd name="connsiteX350" fmla="*/ 1815950 w 12192000"/>
              <a:gd name="connsiteY350" fmla="*/ 2128564 h 4267200"/>
              <a:gd name="connsiteX351" fmla="*/ 1984242 w 12192000"/>
              <a:gd name="connsiteY351" fmla="*/ 2430829 h 4267200"/>
              <a:gd name="connsiteX352" fmla="*/ 2014023 w 12192000"/>
              <a:gd name="connsiteY352" fmla="*/ 2450995 h 4267200"/>
              <a:gd name="connsiteX353" fmla="*/ 1747337 w 12192000"/>
              <a:gd name="connsiteY353" fmla="*/ 1855264 h 4267200"/>
              <a:gd name="connsiteX354" fmla="*/ 1533749 w 12192000"/>
              <a:gd name="connsiteY354" fmla="*/ 1478656 h 4267200"/>
              <a:gd name="connsiteX355" fmla="*/ 1431890 w 12192000"/>
              <a:gd name="connsiteY355" fmla="*/ 1306475 h 4267200"/>
              <a:gd name="connsiteX356" fmla="*/ 5052692 w 12192000"/>
              <a:gd name="connsiteY356" fmla="*/ 1292994 h 4267200"/>
              <a:gd name="connsiteX357" fmla="*/ 5200661 w 12192000"/>
              <a:gd name="connsiteY357" fmla="*/ 1635186 h 4267200"/>
              <a:gd name="connsiteX358" fmla="*/ 5297138 w 12192000"/>
              <a:gd name="connsiteY358" fmla="*/ 1906351 h 4267200"/>
              <a:gd name="connsiteX359" fmla="*/ 5052692 w 12192000"/>
              <a:gd name="connsiteY359" fmla="*/ 1292994 h 4267200"/>
              <a:gd name="connsiteX360" fmla="*/ 9528078 w 12192000"/>
              <a:gd name="connsiteY360" fmla="*/ 1278636 h 4267200"/>
              <a:gd name="connsiteX361" fmla="*/ 9623946 w 12192000"/>
              <a:gd name="connsiteY361" fmla="*/ 1534260 h 4267200"/>
              <a:gd name="connsiteX362" fmla="*/ 9654858 w 12192000"/>
              <a:gd name="connsiteY362" fmla="*/ 1607218 h 4267200"/>
              <a:gd name="connsiteX363" fmla="*/ 9826304 w 12192000"/>
              <a:gd name="connsiteY363" fmla="*/ 2125320 h 4267200"/>
              <a:gd name="connsiteX364" fmla="*/ 9701198 w 12192000"/>
              <a:gd name="connsiteY364" fmla="*/ 1646797 h 4267200"/>
              <a:gd name="connsiteX365" fmla="*/ 9528078 w 12192000"/>
              <a:gd name="connsiteY365" fmla="*/ 1278636 h 4267200"/>
              <a:gd name="connsiteX366" fmla="*/ 5009948 w 12192000"/>
              <a:gd name="connsiteY366" fmla="*/ 1273619 h 4267200"/>
              <a:gd name="connsiteX367" fmla="*/ 5121777 w 12192000"/>
              <a:gd name="connsiteY367" fmla="*/ 1654213 h 4267200"/>
              <a:gd name="connsiteX368" fmla="*/ 5293545 w 12192000"/>
              <a:gd name="connsiteY368" fmla="*/ 2072247 h 4267200"/>
              <a:gd name="connsiteX369" fmla="*/ 5294042 w 12192000"/>
              <a:gd name="connsiteY369" fmla="*/ 2065019 h 4267200"/>
              <a:gd name="connsiteX370" fmla="*/ 5171936 w 12192000"/>
              <a:gd name="connsiteY370" fmla="*/ 1647613 h 4267200"/>
              <a:gd name="connsiteX371" fmla="*/ 5009948 w 12192000"/>
              <a:gd name="connsiteY371" fmla="*/ 1273619 h 4267200"/>
              <a:gd name="connsiteX372" fmla="*/ 655236 w 12192000"/>
              <a:gd name="connsiteY372" fmla="*/ 1268632 h 4267200"/>
              <a:gd name="connsiteX373" fmla="*/ 839521 w 12192000"/>
              <a:gd name="connsiteY373" fmla="*/ 1685315 h 4267200"/>
              <a:gd name="connsiteX374" fmla="*/ 1109416 w 12192000"/>
              <a:gd name="connsiteY374" fmla="*/ 2061663 h 4267200"/>
              <a:gd name="connsiteX375" fmla="*/ 1298300 w 12192000"/>
              <a:gd name="connsiteY375" fmla="*/ 2247742 h 4267200"/>
              <a:gd name="connsiteX376" fmla="*/ 1125871 w 12192000"/>
              <a:gd name="connsiteY376" fmla="*/ 1989513 h 4267200"/>
              <a:gd name="connsiteX377" fmla="*/ 981574 w 12192000"/>
              <a:gd name="connsiteY377" fmla="*/ 1783157 h 4267200"/>
              <a:gd name="connsiteX378" fmla="*/ 922198 w 12192000"/>
              <a:gd name="connsiteY378" fmla="*/ 1677437 h 4267200"/>
              <a:gd name="connsiteX379" fmla="*/ 869293 w 12192000"/>
              <a:gd name="connsiteY379" fmla="*/ 1583214 h 4267200"/>
              <a:gd name="connsiteX380" fmla="*/ 751431 w 12192000"/>
              <a:gd name="connsiteY380" fmla="*/ 1405731 h 4267200"/>
              <a:gd name="connsiteX381" fmla="*/ 6516292 w 12192000"/>
              <a:gd name="connsiteY381" fmla="*/ 1263064 h 4267200"/>
              <a:gd name="connsiteX382" fmla="*/ 5736320 w 12192000"/>
              <a:gd name="connsiteY382" fmla="*/ 1501803 h 4267200"/>
              <a:gd name="connsiteX383" fmla="*/ 6516292 w 12192000"/>
              <a:gd name="connsiteY383" fmla="*/ 1263064 h 4267200"/>
              <a:gd name="connsiteX384" fmla="*/ 291466 w 12192000"/>
              <a:gd name="connsiteY384" fmla="*/ 1250369 h 4267200"/>
              <a:gd name="connsiteX385" fmla="*/ 323180 w 12192000"/>
              <a:gd name="connsiteY385" fmla="*/ 1435283 h 4267200"/>
              <a:gd name="connsiteX386" fmla="*/ 349381 w 12192000"/>
              <a:gd name="connsiteY386" fmla="*/ 1875041 h 4267200"/>
              <a:gd name="connsiteX387" fmla="*/ 374363 w 12192000"/>
              <a:gd name="connsiteY387" fmla="*/ 1506494 h 4267200"/>
              <a:gd name="connsiteX388" fmla="*/ 302168 w 12192000"/>
              <a:gd name="connsiteY388" fmla="*/ 1274495 h 4267200"/>
              <a:gd name="connsiteX389" fmla="*/ 291466 w 12192000"/>
              <a:gd name="connsiteY389" fmla="*/ 1250369 h 4267200"/>
              <a:gd name="connsiteX390" fmla="*/ 678222 w 12192000"/>
              <a:gd name="connsiteY390" fmla="*/ 1248670 h 4267200"/>
              <a:gd name="connsiteX391" fmla="*/ 775536 w 12192000"/>
              <a:gd name="connsiteY391" fmla="*/ 1388015 h 4267200"/>
              <a:gd name="connsiteX392" fmla="*/ 894529 w 12192000"/>
              <a:gd name="connsiteY392" fmla="*/ 1567739 h 4267200"/>
              <a:gd name="connsiteX393" fmla="*/ 948000 w 12192000"/>
              <a:gd name="connsiteY393" fmla="*/ 1663088 h 4267200"/>
              <a:gd name="connsiteX394" fmla="*/ 1006812 w 12192000"/>
              <a:gd name="connsiteY394" fmla="*/ 1767683 h 4267200"/>
              <a:gd name="connsiteX395" fmla="*/ 1149133 w 12192000"/>
              <a:gd name="connsiteY395" fmla="*/ 1971513 h 4267200"/>
              <a:gd name="connsiteX396" fmla="*/ 1333952 w 12192000"/>
              <a:gd name="connsiteY396" fmla="*/ 2251620 h 4267200"/>
              <a:gd name="connsiteX397" fmla="*/ 1337329 w 12192000"/>
              <a:gd name="connsiteY397" fmla="*/ 2258350 h 4267200"/>
              <a:gd name="connsiteX398" fmla="*/ 1014726 w 12192000"/>
              <a:gd name="connsiteY398" fmla="*/ 1615556 h 4267200"/>
              <a:gd name="connsiteX399" fmla="*/ 678222 w 12192000"/>
              <a:gd name="connsiteY399" fmla="*/ 1248670 h 4267200"/>
              <a:gd name="connsiteX400" fmla="*/ 9441752 w 12192000"/>
              <a:gd name="connsiteY400" fmla="*/ 1245311 h 4267200"/>
              <a:gd name="connsiteX401" fmla="*/ 9278979 w 12192000"/>
              <a:gd name="connsiteY401" fmla="*/ 1406236 h 4267200"/>
              <a:gd name="connsiteX402" fmla="*/ 9235540 w 12192000"/>
              <a:gd name="connsiteY402" fmla="*/ 1546869 h 4267200"/>
              <a:gd name="connsiteX403" fmla="*/ 9264074 w 12192000"/>
              <a:gd name="connsiteY403" fmla="*/ 1557016 h 4267200"/>
              <a:gd name="connsiteX404" fmla="*/ 9441752 w 12192000"/>
              <a:gd name="connsiteY404" fmla="*/ 1245311 h 4267200"/>
              <a:gd name="connsiteX405" fmla="*/ 6691602 w 12192000"/>
              <a:gd name="connsiteY405" fmla="*/ 1140573 h 4267200"/>
              <a:gd name="connsiteX406" fmla="*/ 6571100 w 12192000"/>
              <a:gd name="connsiteY406" fmla="*/ 1183662 h 4267200"/>
              <a:gd name="connsiteX407" fmla="*/ 6241687 w 12192000"/>
              <a:gd name="connsiteY407" fmla="*/ 1257600 h 4267200"/>
              <a:gd name="connsiteX408" fmla="*/ 5693009 w 12192000"/>
              <a:gd name="connsiteY408" fmla="*/ 1478256 h 4267200"/>
              <a:gd name="connsiteX409" fmla="*/ 6548420 w 12192000"/>
              <a:gd name="connsiteY409" fmla="*/ 1214599 h 4267200"/>
              <a:gd name="connsiteX410" fmla="*/ 6605473 w 12192000"/>
              <a:gd name="connsiteY410" fmla="*/ 1184686 h 4267200"/>
              <a:gd name="connsiteX411" fmla="*/ 6691602 w 12192000"/>
              <a:gd name="connsiteY411" fmla="*/ 1140573 h 4267200"/>
              <a:gd name="connsiteX412" fmla="*/ 4002475 w 12192000"/>
              <a:gd name="connsiteY412" fmla="*/ 1037802 h 4267200"/>
              <a:gd name="connsiteX413" fmla="*/ 4000324 w 12192000"/>
              <a:gd name="connsiteY413" fmla="*/ 1039362 h 4267200"/>
              <a:gd name="connsiteX414" fmla="*/ 4002862 w 12192000"/>
              <a:gd name="connsiteY414" fmla="*/ 1042866 h 4267200"/>
              <a:gd name="connsiteX415" fmla="*/ 4002475 w 12192000"/>
              <a:gd name="connsiteY415" fmla="*/ 1037802 h 4267200"/>
              <a:gd name="connsiteX416" fmla="*/ 506322 w 12192000"/>
              <a:gd name="connsiteY416" fmla="*/ 1020997 h 4267200"/>
              <a:gd name="connsiteX417" fmla="*/ 533068 w 12192000"/>
              <a:gd name="connsiteY417" fmla="*/ 1029409 h 4267200"/>
              <a:gd name="connsiteX418" fmla="*/ 1232525 w 12192000"/>
              <a:gd name="connsiteY418" fmla="*/ 1804675 h 4267200"/>
              <a:gd name="connsiteX419" fmla="*/ 1388858 w 12192000"/>
              <a:gd name="connsiteY419" fmla="*/ 2368011 h 4267200"/>
              <a:gd name="connsiteX420" fmla="*/ 1384098 w 12192000"/>
              <a:gd name="connsiteY420" fmla="*/ 2378125 h 4267200"/>
              <a:gd name="connsiteX421" fmla="*/ 1425393 w 12192000"/>
              <a:gd name="connsiteY421" fmla="*/ 2589124 h 4267200"/>
              <a:gd name="connsiteX422" fmla="*/ 1424001 w 12192000"/>
              <a:gd name="connsiteY422" fmla="*/ 2597541 h 4267200"/>
              <a:gd name="connsiteX423" fmla="*/ 2152729 w 12192000"/>
              <a:gd name="connsiteY423" fmla="*/ 2864487 h 4267200"/>
              <a:gd name="connsiteX424" fmla="*/ 2020609 w 12192000"/>
              <a:gd name="connsiteY424" fmla="*/ 2539671 h 4267200"/>
              <a:gd name="connsiteX425" fmla="*/ 2018920 w 12192000"/>
              <a:gd name="connsiteY425" fmla="*/ 2536309 h 4267200"/>
              <a:gd name="connsiteX426" fmla="*/ 1342441 w 12192000"/>
              <a:gd name="connsiteY426" fmla="*/ 1173017 h 4267200"/>
              <a:gd name="connsiteX427" fmla="*/ 1367925 w 12192000"/>
              <a:gd name="connsiteY427" fmla="*/ 1135648 h 4267200"/>
              <a:gd name="connsiteX428" fmla="*/ 1771401 w 12192000"/>
              <a:gd name="connsiteY428" fmla="*/ 1806673 h 4267200"/>
              <a:gd name="connsiteX429" fmla="*/ 1972385 w 12192000"/>
              <a:gd name="connsiteY429" fmla="*/ 2198735 h 4267200"/>
              <a:gd name="connsiteX430" fmla="*/ 2040892 w 12192000"/>
              <a:gd name="connsiteY430" fmla="*/ 2405205 h 4267200"/>
              <a:gd name="connsiteX431" fmla="*/ 2131689 w 12192000"/>
              <a:gd name="connsiteY431" fmla="*/ 1936926 h 4267200"/>
              <a:gd name="connsiteX432" fmla="*/ 2454820 w 12192000"/>
              <a:gd name="connsiteY432" fmla="*/ 1248808 h 4267200"/>
              <a:gd name="connsiteX433" fmla="*/ 2492512 w 12192000"/>
              <a:gd name="connsiteY433" fmla="*/ 1302920 h 4267200"/>
              <a:gd name="connsiteX434" fmla="*/ 2081216 w 12192000"/>
              <a:gd name="connsiteY434" fmla="*/ 2527513 h 4267200"/>
              <a:gd name="connsiteX435" fmla="*/ 2081211 w 12192000"/>
              <a:gd name="connsiteY435" fmla="*/ 2528916 h 4267200"/>
              <a:gd name="connsiteX436" fmla="*/ 2199067 w 12192000"/>
              <a:gd name="connsiteY436" fmla="*/ 2884061 h 4267200"/>
              <a:gd name="connsiteX437" fmla="*/ 3192586 w 12192000"/>
              <a:gd name="connsiteY437" fmla="*/ 3411496 h 4267200"/>
              <a:gd name="connsiteX438" fmla="*/ 3182620 w 12192000"/>
              <a:gd name="connsiteY438" fmla="*/ 3483279 h 4267200"/>
              <a:gd name="connsiteX439" fmla="*/ 2435119 w 12192000"/>
              <a:gd name="connsiteY439" fmla="*/ 3080173 h 4267200"/>
              <a:gd name="connsiteX440" fmla="*/ 2410152 w 12192000"/>
              <a:gd name="connsiteY440" fmla="*/ 3063751 h 4267200"/>
              <a:gd name="connsiteX441" fmla="*/ 2408099 w 12192000"/>
              <a:gd name="connsiteY441" fmla="*/ 3064403 h 4267200"/>
              <a:gd name="connsiteX442" fmla="*/ 2407218 w 12192000"/>
              <a:gd name="connsiteY442" fmla="*/ 3070324 h 4267200"/>
              <a:gd name="connsiteX443" fmla="*/ 2380138 w 12192000"/>
              <a:gd name="connsiteY443" fmla="*/ 3099341 h 4267200"/>
              <a:gd name="connsiteX444" fmla="*/ 1765923 w 12192000"/>
              <a:gd name="connsiteY444" fmla="*/ 3581043 h 4267200"/>
              <a:gd name="connsiteX445" fmla="*/ 1702258 w 12192000"/>
              <a:gd name="connsiteY445" fmla="*/ 3612286 h 4267200"/>
              <a:gd name="connsiteX446" fmla="*/ 1538370 w 12192000"/>
              <a:gd name="connsiteY446" fmla="*/ 3811804 h 4267200"/>
              <a:gd name="connsiteX447" fmla="*/ 1325720 w 12192000"/>
              <a:gd name="connsiteY447" fmla="*/ 4125411 h 4267200"/>
              <a:gd name="connsiteX448" fmla="*/ 1206279 w 12192000"/>
              <a:gd name="connsiteY448" fmla="*/ 4267200 h 4267200"/>
              <a:gd name="connsiteX449" fmla="*/ 1115040 w 12192000"/>
              <a:gd name="connsiteY449" fmla="*/ 4267200 h 4267200"/>
              <a:gd name="connsiteX450" fmla="*/ 1258195 w 12192000"/>
              <a:gd name="connsiteY450" fmla="*/ 4099624 h 4267200"/>
              <a:gd name="connsiteX451" fmla="*/ 1423113 w 12192000"/>
              <a:gd name="connsiteY451" fmla="*/ 3874565 h 4267200"/>
              <a:gd name="connsiteX452" fmla="*/ 1260565 w 12192000"/>
              <a:gd name="connsiteY452" fmla="*/ 4031982 h 4267200"/>
              <a:gd name="connsiteX453" fmla="*/ 1073327 w 12192000"/>
              <a:gd name="connsiteY453" fmla="*/ 4218727 h 4267200"/>
              <a:gd name="connsiteX454" fmla="*/ 1032294 w 12192000"/>
              <a:gd name="connsiteY454" fmla="*/ 4267200 h 4267200"/>
              <a:gd name="connsiteX455" fmla="*/ 993830 w 12192000"/>
              <a:gd name="connsiteY455" fmla="*/ 4267200 h 4267200"/>
              <a:gd name="connsiteX456" fmla="*/ 1051860 w 12192000"/>
              <a:gd name="connsiteY456" fmla="*/ 4198693 h 4267200"/>
              <a:gd name="connsiteX457" fmla="*/ 1240607 w 12192000"/>
              <a:gd name="connsiteY457" fmla="*/ 4010401 h 4267200"/>
              <a:gd name="connsiteX458" fmla="*/ 1310106 w 12192000"/>
              <a:gd name="connsiteY458" fmla="*/ 3943217 h 4267200"/>
              <a:gd name="connsiteX459" fmla="*/ 952103 w 12192000"/>
              <a:gd name="connsiteY459" fmla="*/ 4265972 h 4267200"/>
              <a:gd name="connsiteX460" fmla="*/ 951207 w 12192000"/>
              <a:gd name="connsiteY460" fmla="*/ 4267200 h 4267200"/>
              <a:gd name="connsiteX461" fmla="*/ 862760 w 12192000"/>
              <a:gd name="connsiteY461" fmla="*/ 4267200 h 4267200"/>
              <a:gd name="connsiteX462" fmla="*/ 909145 w 12192000"/>
              <a:gd name="connsiteY462" fmla="*/ 4199225 h 4267200"/>
              <a:gd name="connsiteX463" fmla="*/ 1214067 w 12192000"/>
              <a:gd name="connsiteY463" fmla="*/ 3908561 h 4267200"/>
              <a:gd name="connsiteX464" fmla="*/ 640967 w 12192000"/>
              <a:gd name="connsiteY464" fmla="*/ 4105601 h 4267200"/>
              <a:gd name="connsiteX465" fmla="*/ 372807 w 12192000"/>
              <a:gd name="connsiteY465" fmla="*/ 4243651 h 4267200"/>
              <a:gd name="connsiteX466" fmla="*/ 332830 w 12192000"/>
              <a:gd name="connsiteY466" fmla="*/ 4267200 h 4267200"/>
              <a:gd name="connsiteX467" fmla="*/ 168301 w 12192000"/>
              <a:gd name="connsiteY467" fmla="*/ 4267200 h 4267200"/>
              <a:gd name="connsiteX468" fmla="*/ 278002 w 12192000"/>
              <a:gd name="connsiteY468" fmla="*/ 4201399 h 4267200"/>
              <a:gd name="connsiteX469" fmla="*/ 527241 w 12192000"/>
              <a:gd name="connsiteY469" fmla="*/ 4065078 h 4267200"/>
              <a:gd name="connsiteX470" fmla="*/ 1510397 w 12192000"/>
              <a:gd name="connsiteY470" fmla="*/ 3684705 h 4267200"/>
              <a:gd name="connsiteX471" fmla="*/ 1146550 w 12192000"/>
              <a:gd name="connsiteY471" fmla="*/ 3802012 h 4267200"/>
              <a:gd name="connsiteX472" fmla="*/ 698834 w 12192000"/>
              <a:gd name="connsiteY472" fmla="*/ 3952272 h 4267200"/>
              <a:gd name="connsiteX473" fmla="*/ 192528 w 12192000"/>
              <a:gd name="connsiteY473" fmla="*/ 4236299 h 4267200"/>
              <a:gd name="connsiteX474" fmla="*/ 148586 w 12192000"/>
              <a:gd name="connsiteY474" fmla="*/ 4267200 h 4267200"/>
              <a:gd name="connsiteX475" fmla="*/ 98116 w 12192000"/>
              <a:gd name="connsiteY475" fmla="*/ 4267200 h 4267200"/>
              <a:gd name="connsiteX476" fmla="*/ 169669 w 12192000"/>
              <a:gd name="connsiteY476" fmla="*/ 4216852 h 4267200"/>
              <a:gd name="connsiteX477" fmla="*/ 687572 w 12192000"/>
              <a:gd name="connsiteY477" fmla="*/ 3925629 h 4267200"/>
              <a:gd name="connsiteX478" fmla="*/ 1138365 w 12192000"/>
              <a:gd name="connsiteY478" fmla="*/ 3774515 h 4267200"/>
              <a:gd name="connsiteX479" fmla="*/ 1505579 w 12192000"/>
              <a:gd name="connsiteY479" fmla="*/ 3655526 h 4267200"/>
              <a:gd name="connsiteX480" fmla="*/ 1313114 w 12192000"/>
              <a:gd name="connsiteY480" fmla="*/ 3655216 h 4267200"/>
              <a:gd name="connsiteX481" fmla="*/ 1109304 w 12192000"/>
              <a:gd name="connsiteY481" fmla="*/ 3669030 h 4267200"/>
              <a:gd name="connsiteX482" fmla="*/ 258951 w 12192000"/>
              <a:gd name="connsiteY482" fmla="*/ 4111994 h 4267200"/>
              <a:gd name="connsiteX483" fmla="*/ 80807 w 12192000"/>
              <a:gd name="connsiteY483" fmla="*/ 4267200 h 4267200"/>
              <a:gd name="connsiteX484" fmla="*/ 0 w 12192000"/>
              <a:gd name="connsiteY484" fmla="*/ 4267200 h 4267200"/>
              <a:gd name="connsiteX485" fmla="*/ 0 w 12192000"/>
              <a:gd name="connsiteY485" fmla="*/ 4233763 h 4267200"/>
              <a:gd name="connsiteX486" fmla="*/ 36881 w 12192000"/>
              <a:gd name="connsiteY486" fmla="*/ 4200118 h 4267200"/>
              <a:gd name="connsiteX487" fmla="*/ 910534 w 12192000"/>
              <a:gd name="connsiteY487" fmla="*/ 3629753 h 4267200"/>
              <a:gd name="connsiteX488" fmla="*/ 1578717 w 12192000"/>
              <a:gd name="connsiteY488" fmla="*/ 3575982 h 4267200"/>
              <a:gd name="connsiteX489" fmla="*/ 2338780 w 12192000"/>
              <a:gd name="connsiteY489" fmla="*/ 3033725 h 4267200"/>
              <a:gd name="connsiteX490" fmla="*/ 1807991 w 12192000"/>
              <a:gd name="connsiteY490" fmla="*/ 2807184 h 4267200"/>
              <a:gd name="connsiteX491" fmla="*/ 1416358 w 12192000"/>
              <a:gd name="connsiteY491" fmla="*/ 3112571 h 4267200"/>
              <a:gd name="connsiteX492" fmla="*/ 939066 w 12192000"/>
              <a:gd name="connsiteY492" fmla="*/ 3378798 h 4267200"/>
              <a:gd name="connsiteX493" fmla="*/ 115099 w 12192000"/>
              <a:gd name="connsiteY493" fmla="*/ 3607650 h 4267200"/>
              <a:gd name="connsiteX494" fmla="*/ 97284 w 12192000"/>
              <a:gd name="connsiteY494" fmla="*/ 3520393 h 4267200"/>
              <a:gd name="connsiteX495" fmla="*/ 922050 w 12192000"/>
              <a:gd name="connsiteY495" fmla="*/ 3074867 h 4267200"/>
              <a:gd name="connsiteX496" fmla="*/ 1405265 w 12192000"/>
              <a:gd name="connsiteY496" fmla="*/ 3016319 h 4267200"/>
              <a:gd name="connsiteX497" fmla="*/ 1407512 w 12192000"/>
              <a:gd name="connsiteY497" fmla="*/ 3018001 h 4267200"/>
              <a:gd name="connsiteX498" fmla="*/ 1726266 w 12192000"/>
              <a:gd name="connsiteY498" fmla="*/ 2777274 h 4267200"/>
              <a:gd name="connsiteX499" fmla="*/ 625390 w 12192000"/>
              <a:gd name="connsiteY499" fmla="*/ 2514541 h 4267200"/>
              <a:gd name="connsiteX500" fmla="*/ 619799 w 12192000"/>
              <a:gd name="connsiteY500" fmla="*/ 2527180 h 4267200"/>
              <a:gd name="connsiteX501" fmla="*/ 310030 w 12192000"/>
              <a:gd name="connsiteY501" fmla="*/ 2771818 h 4267200"/>
              <a:gd name="connsiteX502" fmla="*/ 173877 w 12192000"/>
              <a:gd name="connsiteY502" fmla="*/ 2937056 h 4267200"/>
              <a:gd name="connsiteX503" fmla="*/ 77889 w 12192000"/>
              <a:gd name="connsiteY503" fmla="*/ 3138440 h 4267200"/>
              <a:gd name="connsiteX504" fmla="*/ 0 w 12192000"/>
              <a:gd name="connsiteY504" fmla="*/ 3271395 h 4267200"/>
              <a:gd name="connsiteX505" fmla="*/ 0 w 12192000"/>
              <a:gd name="connsiteY505" fmla="*/ 3153002 h 4267200"/>
              <a:gd name="connsiteX506" fmla="*/ 2386 w 12192000"/>
              <a:gd name="connsiteY506" fmla="*/ 3149203 h 4267200"/>
              <a:gd name="connsiteX507" fmla="*/ 89753 w 12192000"/>
              <a:gd name="connsiteY507" fmla="*/ 2987702 h 4267200"/>
              <a:gd name="connsiteX508" fmla="*/ 76869 w 12192000"/>
              <a:gd name="connsiteY508" fmla="*/ 3005404 h 4267200"/>
              <a:gd name="connsiteX509" fmla="*/ 32049 w 12192000"/>
              <a:gd name="connsiteY509" fmla="*/ 3065814 h 4267200"/>
              <a:gd name="connsiteX510" fmla="*/ 0 w 12192000"/>
              <a:gd name="connsiteY510" fmla="*/ 3108744 h 4267200"/>
              <a:gd name="connsiteX511" fmla="*/ 0 w 12192000"/>
              <a:gd name="connsiteY511" fmla="*/ 3058059 h 4267200"/>
              <a:gd name="connsiteX512" fmla="*/ 7610 w 12192000"/>
              <a:gd name="connsiteY512" fmla="*/ 3047889 h 4267200"/>
              <a:gd name="connsiteX513" fmla="*/ 52419 w 12192000"/>
              <a:gd name="connsiteY513" fmla="*/ 2987479 h 4267200"/>
              <a:gd name="connsiteX514" fmla="*/ 59142 w 12192000"/>
              <a:gd name="connsiteY514" fmla="*/ 2978488 h 4267200"/>
              <a:gd name="connsiteX515" fmla="*/ 0 w 12192000"/>
              <a:gd name="connsiteY515" fmla="*/ 3015334 h 4267200"/>
              <a:gd name="connsiteX516" fmla="*/ 0 w 12192000"/>
              <a:gd name="connsiteY516" fmla="*/ 2914286 h 4267200"/>
              <a:gd name="connsiteX517" fmla="*/ 36383 w 12192000"/>
              <a:gd name="connsiteY517" fmla="*/ 2901128 h 4267200"/>
              <a:gd name="connsiteX518" fmla="*/ 156329 w 12192000"/>
              <a:gd name="connsiteY518" fmla="*/ 2840533 h 4267200"/>
              <a:gd name="connsiteX519" fmla="*/ 358355 w 12192000"/>
              <a:gd name="connsiteY519" fmla="*/ 2620471 h 4267200"/>
              <a:gd name="connsiteX520" fmla="*/ 510577 w 12192000"/>
              <a:gd name="connsiteY520" fmla="*/ 2501244 h 4267200"/>
              <a:gd name="connsiteX521" fmla="*/ 211967 w 12192000"/>
              <a:gd name="connsiteY521" fmla="*/ 2479171 h 4267200"/>
              <a:gd name="connsiteX522" fmla="*/ 0 w 12192000"/>
              <a:gd name="connsiteY522" fmla="*/ 2476398 h 4267200"/>
              <a:gd name="connsiteX523" fmla="*/ 0 w 12192000"/>
              <a:gd name="connsiteY523" fmla="*/ 2389189 h 4267200"/>
              <a:gd name="connsiteX524" fmla="*/ 103062 w 12192000"/>
              <a:gd name="connsiteY524" fmla="*/ 2389518 h 4267200"/>
              <a:gd name="connsiteX525" fmla="*/ 510734 w 12192000"/>
              <a:gd name="connsiteY525" fmla="*/ 2416201 h 4267200"/>
              <a:gd name="connsiteX526" fmla="*/ 279257 w 12192000"/>
              <a:gd name="connsiteY526" fmla="*/ 2092102 h 4267200"/>
              <a:gd name="connsiteX527" fmla="*/ 65265 w 12192000"/>
              <a:gd name="connsiteY527" fmla="*/ 2006049 h 4267200"/>
              <a:gd name="connsiteX528" fmla="*/ 0 w 12192000"/>
              <a:gd name="connsiteY528" fmla="*/ 1982532 h 4267200"/>
              <a:gd name="connsiteX529" fmla="*/ 0 w 12192000"/>
              <a:gd name="connsiteY529" fmla="*/ 1912789 h 4267200"/>
              <a:gd name="connsiteX530" fmla="*/ 97460 w 12192000"/>
              <a:gd name="connsiteY530" fmla="*/ 1953725 h 4267200"/>
              <a:gd name="connsiteX531" fmla="*/ 221272 w 12192000"/>
              <a:gd name="connsiteY531" fmla="*/ 1980766 h 4267200"/>
              <a:gd name="connsiteX532" fmla="*/ 116765 w 12192000"/>
              <a:gd name="connsiteY532" fmla="*/ 1911033 h 4267200"/>
              <a:gd name="connsiteX533" fmla="*/ 16405 w 12192000"/>
              <a:gd name="connsiteY533" fmla="*/ 1803412 h 4267200"/>
              <a:gd name="connsiteX534" fmla="*/ 0 w 12192000"/>
              <a:gd name="connsiteY534" fmla="*/ 1784777 h 4267200"/>
              <a:gd name="connsiteX535" fmla="*/ 0 w 12192000"/>
              <a:gd name="connsiteY535" fmla="*/ 1740082 h 4267200"/>
              <a:gd name="connsiteX536" fmla="*/ 39394 w 12192000"/>
              <a:gd name="connsiteY536" fmla="*/ 1784856 h 4267200"/>
              <a:gd name="connsiteX537" fmla="*/ 135813 w 12192000"/>
              <a:gd name="connsiteY537" fmla="*/ 1888838 h 4267200"/>
              <a:gd name="connsiteX538" fmla="*/ 242575 w 12192000"/>
              <a:gd name="connsiteY538" fmla="*/ 1958841 h 4267200"/>
              <a:gd name="connsiteX539" fmla="*/ 82197 w 12192000"/>
              <a:gd name="connsiteY539" fmla="*/ 1754826 h 4267200"/>
              <a:gd name="connsiteX540" fmla="*/ 0 w 12192000"/>
              <a:gd name="connsiteY540" fmla="*/ 1679650 h 4267200"/>
              <a:gd name="connsiteX541" fmla="*/ 0 w 12192000"/>
              <a:gd name="connsiteY541" fmla="*/ 1602463 h 4267200"/>
              <a:gd name="connsiteX542" fmla="*/ 84689 w 12192000"/>
              <a:gd name="connsiteY542" fmla="*/ 1677442 h 4267200"/>
              <a:gd name="connsiteX543" fmla="*/ 298437 w 12192000"/>
              <a:gd name="connsiteY543" fmla="*/ 1968019 h 4267200"/>
              <a:gd name="connsiteX544" fmla="*/ 227269 w 12192000"/>
              <a:gd name="connsiteY544" fmla="*/ 1114064 h 4267200"/>
              <a:gd name="connsiteX545" fmla="*/ 248003 w 12192000"/>
              <a:gd name="connsiteY545" fmla="*/ 1089613 h 4267200"/>
              <a:gd name="connsiteX546" fmla="*/ 427020 w 12192000"/>
              <a:gd name="connsiteY546" fmla="*/ 1619803 h 4267200"/>
              <a:gd name="connsiteX547" fmla="*/ 340345 w 12192000"/>
              <a:gd name="connsiteY547" fmla="*/ 2027739 h 4267200"/>
              <a:gd name="connsiteX548" fmla="*/ 360865 w 12192000"/>
              <a:gd name="connsiteY548" fmla="*/ 2044827 h 4267200"/>
              <a:gd name="connsiteX549" fmla="*/ 560414 w 12192000"/>
              <a:gd name="connsiteY549" fmla="*/ 2421457 h 4267200"/>
              <a:gd name="connsiteX550" fmla="*/ 1359703 w 12192000"/>
              <a:gd name="connsiteY550" fmla="*/ 2578554 h 4267200"/>
              <a:gd name="connsiteX551" fmla="*/ 1359422 w 12192000"/>
              <a:gd name="connsiteY551" fmla="*/ 2577994 h 4267200"/>
              <a:gd name="connsiteX552" fmla="*/ 828701 w 12192000"/>
              <a:gd name="connsiteY552" fmla="*/ 1839520 h 4267200"/>
              <a:gd name="connsiteX553" fmla="*/ 494427 w 12192000"/>
              <a:gd name="connsiteY553" fmla="*/ 1092333 h 4267200"/>
              <a:gd name="connsiteX554" fmla="*/ 506322 w 12192000"/>
              <a:gd name="connsiteY554" fmla="*/ 1020997 h 4267200"/>
              <a:gd name="connsiteX555" fmla="*/ 4570198 w 12192000"/>
              <a:gd name="connsiteY555" fmla="*/ 978081 h 4267200"/>
              <a:gd name="connsiteX556" fmla="*/ 4523691 w 12192000"/>
              <a:gd name="connsiteY556" fmla="*/ 1127776 h 4267200"/>
              <a:gd name="connsiteX557" fmla="*/ 4509875 w 12192000"/>
              <a:gd name="connsiteY557" fmla="*/ 1167552 h 4267200"/>
              <a:gd name="connsiteX558" fmla="*/ 4478168 w 12192000"/>
              <a:gd name="connsiteY558" fmla="*/ 1260735 h 4267200"/>
              <a:gd name="connsiteX559" fmla="*/ 4409309 w 12192000"/>
              <a:gd name="connsiteY559" fmla="*/ 1666996 h 4267200"/>
              <a:gd name="connsiteX560" fmla="*/ 4370031 w 12192000"/>
              <a:gd name="connsiteY560" fmla="*/ 1955666 h 4267200"/>
              <a:gd name="connsiteX561" fmla="*/ 4570198 w 12192000"/>
              <a:gd name="connsiteY561" fmla="*/ 978081 h 4267200"/>
              <a:gd name="connsiteX562" fmla="*/ 12149131 w 12192000"/>
              <a:gd name="connsiteY562" fmla="*/ 959050 h 4267200"/>
              <a:gd name="connsiteX563" fmla="*/ 12105664 w 12192000"/>
              <a:gd name="connsiteY563" fmla="*/ 1006960 h 4267200"/>
              <a:gd name="connsiteX564" fmla="*/ 11883102 w 12192000"/>
              <a:gd name="connsiteY564" fmla="*/ 1184424 h 4267200"/>
              <a:gd name="connsiteX565" fmla="*/ 11665174 w 12192000"/>
              <a:gd name="connsiteY565" fmla="*/ 1317493 h 4267200"/>
              <a:gd name="connsiteX566" fmla="*/ 11590337 w 12192000"/>
              <a:gd name="connsiteY566" fmla="*/ 1348256 h 4267200"/>
              <a:gd name="connsiteX567" fmla="*/ 11492588 w 12192000"/>
              <a:gd name="connsiteY567" fmla="*/ 1390573 h 4267200"/>
              <a:gd name="connsiteX568" fmla="*/ 11888865 w 12192000"/>
              <a:gd name="connsiteY568" fmla="*/ 1220988 h 4267200"/>
              <a:gd name="connsiteX569" fmla="*/ 12149131 w 12192000"/>
              <a:gd name="connsiteY569" fmla="*/ 959050 h 4267200"/>
              <a:gd name="connsiteX570" fmla="*/ 4557898 w 12192000"/>
              <a:gd name="connsiteY570" fmla="*/ 900011 h 4267200"/>
              <a:gd name="connsiteX571" fmla="*/ 4344840 w 12192000"/>
              <a:gd name="connsiteY571" fmla="*/ 1922038 h 4267200"/>
              <a:gd name="connsiteX572" fmla="*/ 4378710 w 12192000"/>
              <a:gd name="connsiteY572" fmla="*/ 1665516 h 4267200"/>
              <a:gd name="connsiteX573" fmla="*/ 4448798 w 12192000"/>
              <a:gd name="connsiteY573" fmla="*/ 1253024 h 4267200"/>
              <a:gd name="connsiteX574" fmla="*/ 4480315 w 12192000"/>
              <a:gd name="connsiteY574" fmla="*/ 1158454 h 4267200"/>
              <a:gd name="connsiteX575" fmla="*/ 4494133 w 12192000"/>
              <a:gd name="connsiteY575" fmla="*/ 1118676 h 4267200"/>
              <a:gd name="connsiteX576" fmla="*/ 4557898 w 12192000"/>
              <a:gd name="connsiteY576" fmla="*/ 900011 h 4267200"/>
              <a:gd name="connsiteX577" fmla="*/ 5870151 w 12192000"/>
              <a:gd name="connsiteY577" fmla="*/ 898890 h 4267200"/>
              <a:gd name="connsiteX578" fmla="*/ 5861335 w 12192000"/>
              <a:gd name="connsiteY578" fmla="*/ 899177 h 4267200"/>
              <a:gd name="connsiteX579" fmla="*/ 5843702 w 12192000"/>
              <a:gd name="connsiteY579" fmla="*/ 899748 h 4267200"/>
              <a:gd name="connsiteX580" fmla="*/ 5651107 w 12192000"/>
              <a:gd name="connsiteY580" fmla="*/ 920306 h 4267200"/>
              <a:gd name="connsiteX581" fmla="*/ 5459407 w 12192000"/>
              <a:gd name="connsiteY581" fmla="*/ 940975 h 4267200"/>
              <a:gd name="connsiteX582" fmla="*/ 5374846 w 12192000"/>
              <a:gd name="connsiteY582" fmla="*/ 941988 h 4267200"/>
              <a:gd name="connsiteX583" fmla="*/ 5256105 w 12192000"/>
              <a:gd name="connsiteY583" fmla="*/ 945632 h 4267200"/>
              <a:gd name="connsiteX584" fmla="*/ 5107071 w 12192000"/>
              <a:gd name="connsiteY584" fmla="*/ 969720 h 4267200"/>
              <a:gd name="connsiteX585" fmla="*/ 4998681 w 12192000"/>
              <a:gd name="connsiteY585" fmla="*/ 988771 h 4267200"/>
              <a:gd name="connsiteX586" fmla="*/ 5870151 w 12192000"/>
              <a:gd name="connsiteY586" fmla="*/ 898890 h 4267200"/>
              <a:gd name="connsiteX587" fmla="*/ 12190084 w 12192000"/>
              <a:gd name="connsiteY587" fmla="*/ 854709 h 4267200"/>
              <a:gd name="connsiteX588" fmla="*/ 12162947 w 12192000"/>
              <a:gd name="connsiteY588" fmla="*/ 879275 h 4267200"/>
              <a:gd name="connsiteX589" fmla="*/ 11721478 w 12192000"/>
              <a:gd name="connsiteY589" fmla="*/ 1216434 h 4267200"/>
              <a:gd name="connsiteX590" fmla="*/ 11680712 w 12192000"/>
              <a:gd name="connsiteY590" fmla="*/ 1239730 h 4267200"/>
              <a:gd name="connsiteX591" fmla="*/ 11505347 w 12192000"/>
              <a:gd name="connsiteY591" fmla="*/ 1352837 h 4267200"/>
              <a:gd name="connsiteX592" fmla="*/ 11580962 w 12192000"/>
              <a:gd name="connsiteY592" fmla="*/ 1321759 h 4267200"/>
              <a:gd name="connsiteX593" fmla="*/ 11654234 w 12192000"/>
              <a:gd name="connsiteY593" fmla="*/ 1291618 h 4267200"/>
              <a:gd name="connsiteX594" fmla="*/ 11867274 w 12192000"/>
              <a:gd name="connsiteY594" fmla="*/ 1160983 h 4267200"/>
              <a:gd name="connsiteX595" fmla="*/ 12086035 w 12192000"/>
              <a:gd name="connsiteY595" fmla="*/ 986418 h 4267200"/>
              <a:gd name="connsiteX596" fmla="*/ 12190084 w 12192000"/>
              <a:gd name="connsiteY596" fmla="*/ 854709 h 4267200"/>
              <a:gd name="connsiteX597" fmla="*/ 5504425 w 12192000"/>
              <a:gd name="connsiteY597" fmla="*/ 848067 h 4267200"/>
              <a:gd name="connsiteX598" fmla="*/ 4968849 w 12192000"/>
              <a:gd name="connsiteY598" fmla="*/ 962318 h 4267200"/>
              <a:gd name="connsiteX599" fmla="*/ 5104039 w 12192000"/>
              <a:gd name="connsiteY599" fmla="*/ 940634 h 4267200"/>
              <a:gd name="connsiteX600" fmla="*/ 5256311 w 12192000"/>
              <a:gd name="connsiteY600" fmla="*/ 916490 h 4267200"/>
              <a:gd name="connsiteX601" fmla="*/ 5377381 w 12192000"/>
              <a:gd name="connsiteY601" fmla="*/ 912671 h 4267200"/>
              <a:gd name="connsiteX602" fmla="*/ 5460148 w 12192000"/>
              <a:gd name="connsiteY602" fmla="*/ 911442 h 4267200"/>
              <a:gd name="connsiteX603" fmla="*/ 5648971 w 12192000"/>
              <a:gd name="connsiteY603" fmla="*/ 891331 h 4267200"/>
              <a:gd name="connsiteX604" fmla="*/ 5844807 w 12192000"/>
              <a:gd name="connsiteY604" fmla="*/ 870718 h 4267200"/>
              <a:gd name="connsiteX605" fmla="*/ 5862975 w 12192000"/>
              <a:gd name="connsiteY605" fmla="*/ 869756 h 4267200"/>
              <a:gd name="connsiteX606" fmla="*/ 5920887 w 12192000"/>
              <a:gd name="connsiteY606" fmla="*/ 865929 h 4267200"/>
              <a:gd name="connsiteX607" fmla="*/ 5504425 w 12192000"/>
              <a:gd name="connsiteY607" fmla="*/ 848067 h 4267200"/>
              <a:gd name="connsiteX608" fmla="*/ 8924104 w 12192000"/>
              <a:gd name="connsiteY608" fmla="*/ 777000 h 4267200"/>
              <a:gd name="connsiteX609" fmla="*/ 8921999 w 12192000"/>
              <a:gd name="connsiteY609" fmla="*/ 794136 h 4267200"/>
              <a:gd name="connsiteX610" fmla="*/ 8916066 w 12192000"/>
              <a:gd name="connsiteY610" fmla="*/ 843129 h 4267200"/>
              <a:gd name="connsiteX611" fmla="*/ 8909852 w 12192000"/>
              <a:gd name="connsiteY611" fmla="*/ 1005313 h 4267200"/>
              <a:gd name="connsiteX612" fmla="*/ 8936982 w 12192000"/>
              <a:gd name="connsiteY612" fmla="*/ 1614896 h 4267200"/>
              <a:gd name="connsiteX613" fmla="*/ 8939706 w 12192000"/>
              <a:gd name="connsiteY613" fmla="*/ 1632791 h 4267200"/>
              <a:gd name="connsiteX614" fmla="*/ 8946691 w 12192000"/>
              <a:gd name="connsiteY614" fmla="*/ 1680170 h 4267200"/>
              <a:gd name="connsiteX615" fmla="*/ 8947643 w 12192000"/>
              <a:gd name="connsiteY615" fmla="*/ 1649028 h 4267200"/>
              <a:gd name="connsiteX616" fmla="*/ 8931687 w 12192000"/>
              <a:gd name="connsiteY616" fmla="*/ 871628 h 4267200"/>
              <a:gd name="connsiteX617" fmla="*/ 8929804 w 12192000"/>
              <a:gd name="connsiteY617" fmla="*/ 850229 h 4267200"/>
              <a:gd name="connsiteX618" fmla="*/ 8924104 w 12192000"/>
              <a:gd name="connsiteY618" fmla="*/ 777000 h 4267200"/>
              <a:gd name="connsiteX619" fmla="*/ 8951219 w 12192000"/>
              <a:gd name="connsiteY619" fmla="*/ 764662 h 4267200"/>
              <a:gd name="connsiteX620" fmla="*/ 8957270 w 12192000"/>
              <a:gd name="connsiteY620" fmla="*/ 847698 h 4267200"/>
              <a:gd name="connsiteX621" fmla="*/ 8959153 w 12192000"/>
              <a:gd name="connsiteY621" fmla="*/ 869097 h 4267200"/>
              <a:gd name="connsiteX622" fmla="*/ 8976081 w 12192000"/>
              <a:gd name="connsiteY622" fmla="*/ 1619865 h 4267200"/>
              <a:gd name="connsiteX623" fmla="*/ 8951219 w 12192000"/>
              <a:gd name="connsiteY623" fmla="*/ 764662 h 4267200"/>
              <a:gd name="connsiteX624" fmla="*/ 8898081 w 12192000"/>
              <a:gd name="connsiteY624" fmla="*/ 630137 h 4267200"/>
              <a:gd name="connsiteX625" fmla="*/ 8910095 w 12192000"/>
              <a:gd name="connsiteY625" fmla="*/ 1626691 h 4267200"/>
              <a:gd name="connsiteX626" fmla="*/ 8908822 w 12192000"/>
              <a:gd name="connsiteY626" fmla="*/ 1619067 h 4267200"/>
              <a:gd name="connsiteX627" fmla="*/ 8881669 w 12192000"/>
              <a:gd name="connsiteY627" fmla="*/ 1004967 h 4267200"/>
              <a:gd name="connsiteX628" fmla="*/ 8888265 w 12192000"/>
              <a:gd name="connsiteY628" fmla="*/ 840369 h 4267200"/>
              <a:gd name="connsiteX629" fmla="*/ 8894429 w 12192000"/>
              <a:gd name="connsiteY629" fmla="*/ 790831 h 4267200"/>
              <a:gd name="connsiteX630" fmla="*/ 8898081 w 12192000"/>
              <a:gd name="connsiteY630" fmla="*/ 630137 h 4267200"/>
              <a:gd name="connsiteX631" fmla="*/ 11491396 w 12192000"/>
              <a:gd name="connsiteY631" fmla="*/ 623931 h 4267200"/>
              <a:gd name="connsiteX632" fmla="*/ 11413329 w 12192000"/>
              <a:gd name="connsiteY632" fmla="*/ 662344 h 4267200"/>
              <a:gd name="connsiteX633" fmla="*/ 10966547 w 12192000"/>
              <a:gd name="connsiteY633" fmla="*/ 818916 h 4267200"/>
              <a:gd name="connsiteX634" fmla="*/ 10498883 w 12192000"/>
              <a:gd name="connsiteY634" fmla="*/ 1111507 h 4267200"/>
              <a:gd name="connsiteX635" fmla="*/ 10671292 w 12192000"/>
              <a:gd name="connsiteY635" fmla="*/ 1035777 h 4267200"/>
              <a:gd name="connsiteX636" fmla="*/ 10685894 w 12192000"/>
              <a:gd name="connsiteY636" fmla="*/ 1027151 h 4267200"/>
              <a:gd name="connsiteX637" fmla="*/ 11104337 w 12192000"/>
              <a:gd name="connsiteY637" fmla="*/ 817377 h 4267200"/>
              <a:gd name="connsiteX638" fmla="*/ 11491396 w 12192000"/>
              <a:gd name="connsiteY638" fmla="*/ 623931 h 4267200"/>
              <a:gd name="connsiteX639" fmla="*/ 10779304 w 12192000"/>
              <a:gd name="connsiteY639" fmla="*/ 584486 h 4267200"/>
              <a:gd name="connsiteX640" fmla="*/ 10658378 w 12192000"/>
              <a:gd name="connsiteY640" fmla="*/ 772788 h 4267200"/>
              <a:gd name="connsiteX641" fmla="*/ 10475581 w 12192000"/>
              <a:gd name="connsiteY641" fmla="*/ 1070739 h 4267200"/>
              <a:gd name="connsiteX642" fmla="*/ 10735178 w 12192000"/>
              <a:gd name="connsiteY642" fmla="*/ 693281 h 4267200"/>
              <a:gd name="connsiteX643" fmla="*/ 10132488 w 12192000"/>
              <a:gd name="connsiteY643" fmla="*/ 518596 h 4267200"/>
              <a:gd name="connsiteX644" fmla="*/ 9879465 w 12192000"/>
              <a:gd name="connsiteY644" fmla="*/ 567273 h 4267200"/>
              <a:gd name="connsiteX645" fmla="*/ 9364243 w 12192000"/>
              <a:gd name="connsiteY645" fmla="*/ 809468 h 4267200"/>
              <a:gd name="connsiteX646" fmla="*/ 9366655 w 12192000"/>
              <a:gd name="connsiteY646" fmla="*/ 809848 h 4267200"/>
              <a:gd name="connsiteX647" fmla="*/ 9914233 w 12192000"/>
              <a:gd name="connsiteY647" fmla="*/ 596159 h 4267200"/>
              <a:gd name="connsiteX648" fmla="*/ 10264524 w 12192000"/>
              <a:gd name="connsiteY648" fmla="*/ 501747 h 4267200"/>
              <a:gd name="connsiteX649" fmla="*/ 9922837 w 12192000"/>
              <a:gd name="connsiteY649" fmla="*/ 622979 h 4267200"/>
              <a:gd name="connsiteX650" fmla="*/ 9416908 w 12192000"/>
              <a:gd name="connsiteY650" fmla="*/ 818889 h 4267200"/>
              <a:gd name="connsiteX651" fmla="*/ 9418234 w 12192000"/>
              <a:gd name="connsiteY651" fmla="*/ 818810 h 4267200"/>
              <a:gd name="connsiteX652" fmla="*/ 10264524 w 12192000"/>
              <a:gd name="connsiteY652" fmla="*/ 501747 h 4267200"/>
              <a:gd name="connsiteX653" fmla="*/ 10802699 w 12192000"/>
              <a:gd name="connsiteY653" fmla="*/ 488163 h 4267200"/>
              <a:gd name="connsiteX654" fmla="*/ 10618739 w 12192000"/>
              <a:gd name="connsiteY654" fmla="*/ 734118 h 4267200"/>
              <a:gd name="connsiteX655" fmla="*/ 10604580 w 12192000"/>
              <a:gd name="connsiteY655" fmla="*/ 753877 h 4267200"/>
              <a:gd name="connsiteX656" fmla="*/ 10529643 w 12192000"/>
              <a:gd name="connsiteY656" fmla="*/ 867004 h 4267200"/>
              <a:gd name="connsiteX657" fmla="*/ 10462194 w 12192000"/>
              <a:gd name="connsiteY657" fmla="*/ 1035452 h 4267200"/>
              <a:gd name="connsiteX658" fmla="*/ 10635117 w 12192000"/>
              <a:gd name="connsiteY658" fmla="*/ 757788 h 4267200"/>
              <a:gd name="connsiteX659" fmla="*/ 10802699 w 12192000"/>
              <a:gd name="connsiteY659" fmla="*/ 488163 h 4267200"/>
              <a:gd name="connsiteX660" fmla="*/ 10359107 w 12192000"/>
              <a:gd name="connsiteY660" fmla="*/ 485136 h 4267200"/>
              <a:gd name="connsiteX661" fmla="*/ 9515108 w 12192000"/>
              <a:gd name="connsiteY661" fmla="*/ 825701 h 4267200"/>
              <a:gd name="connsiteX662" fmla="*/ 10359107 w 12192000"/>
              <a:gd name="connsiteY662" fmla="*/ 485136 h 4267200"/>
              <a:gd name="connsiteX663" fmla="*/ 11886089 w 12192000"/>
              <a:gd name="connsiteY663" fmla="*/ 483936 h 4267200"/>
              <a:gd name="connsiteX664" fmla="*/ 11622890 w 12192000"/>
              <a:gd name="connsiteY664" fmla="*/ 661575 h 4267200"/>
              <a:gd name="connsiteX665" fmla="*/ 11038640 w 12192000"/>
              <a:gd name="connsiteY665" fmla="*/ 996875 h 4267200"/>
              <a:gd name="connsiteX666" fmla="*/ 10561310 w 12192000"/>
              <a:gd name="connsiteY666" fmla="*/ 1145020 h 4267200"/>
              <a:gd name="connsiteX667" fmla="*/ 10675127 w 12192000"/>
              <a:gd name="connsiteY667" fmla="*/ 1163586 h 4267200"/>
              <a:gd name="connsiteX668" fmla="*/ 11120351 w 12192000"/>
              <a:gd name="connsiteY668" fmla="*/ 990907 h 4267200"/>
              <a:gd name="connsiteX669" fmla="*/ 11648506 w 12192000"/>
              <a:gd name="connsiteY669" fmla="*/ 680145 h 4267200"/>
              <a:gd name="connsiteX670" fmla="*/ 11886089 w 12192000"/>
              <a:gd name="connsiteY670" fmla="*/ 483936 h 4267200"/>
              <a:gd name="connsiteX671" fmla="*/ 3607114 w 12192000"/>
              <a:gd name="connsiteY671" fmla="*/ 467441 h 4267200"/>
              <a:gd name="connsiteX672" fmla="*/ 3296242 w 12192000"/>
              <a:gd name="connsiteY672" fmla="*/ 807991 h 4267200"/>
              <a:gd name="connsiteX673" fmla="*/ 3174674 w 12192000"/>
              <a:gd name="connsiteY673" fmla="*/ 919759 h 4267200"/>
              <a:gd name="connsiteX674" fmla="*/ 3042978 w 12192000"/>
              <a:gd name="connsiteY674" fmla="*/ 1054894 h 4267200"/>
              <a:gd name="connsiteX675" fmla="*/ 2968914 w 12192000"/>
              <a:gd name="connsiteY675" fmla="*/ 1133756 h 4267200"/>
              <a:gd name="connsiteX676" fmla="*/ 3103823 w 12192000"/>
              <a:gd name="connsiteY676" fmla="*/ 1026814 h 4267200"/>
              <a:gd name="connsiteX677" fmla="*/ 3607114 w 12192000"/>
              <a:gd name="connsiteY677" fmla="*/ 467441 h 4267200"/>
              <a:gd name="connsiteX678" fmla="*/ 10784544 w 12192000"/>
              <a:gd name="connsiteY678" fmla="*/ 465669 h 4267200"/>
              <a:gd name="connsiteX679" fmla="*/ 10426419 w 12192000"/>
              <a:gd name="connsiteY679" fmla="*/ 1062158 h 4267200"/>
              <a:gd name="connsiteX680" fmla="*/ 10471732 w 12192000"/>
              <a:gd name="connsiteY680" fmla="*/ 921679 h 4267200"/>
              <a:gd name="connsiteX681" fmla="*/ 10504824 w 12192000"/>
              <a:gd name="connsiteY681" fmla="*/ 852631 h 4267200"/>
              <a:gd name="connsiteX682" fmla="*/ 10582237 w 12192000"/>
              <a:gd name="connsiteY682" fmla="*/ 736692 h 4267200"/>
              <a:gd name="connsiteX683" fmla="*/ 10596401 w 12192000"/>
              <a:gd name="connsiteY683" fmla="*/ 716935 h 4267200"/>
              <a:gd name="connsiteX684" fmla="*/ 10784544 w 12192000"/>
              <a:gd name="connsiteY684" fmla="*/ 465669 h 4267200"/>
              <a:gd name="connsiteX685" fmla="*/ 11916494 w 12192000"/>
              <a:gd name="connsiteY685" fmla="*/ 422768 h 4267200"/>
              <a:gd name="connsiteX686" fmla="*/ 11703185 w 12192000"/>
              <a:gd name="connsiteY686" fmla="*/ 528178 h 4267200"/>
              <a:gd name="connsiteX687" fmla="*/ 11680755 w 12192000"/>
              <a:gd name="connsiteY687" fmla="*/ 543149 h 4267200"/>
              <a:gd name="connsiteX688" fmla="*/ 11116818 w 12192000"/>
              <a:gd name="connsiteY688" fmla="*/ 842623 h 4267200"/>
              <a:gd name="connsiteX689" fmla="*/ 10700164 w 12192000"/>
              <a:gd name="connsiteY689" fmla="*/ 1051220 h 4267200"/>
              <a:gd name="connsiteX690" fmla="*/ 10685570 w 12192000"/>
              <a:gd name="connsiteY690" fmla="*/ 1059849 h 4267200"/>
              <a:gd name="connsiteX691" fmla="*/ 10584288 w 12192000"/>
              <a:gd name="connsiteY691" fmla="*/ 1113543 h 4267200"/>
              <a:gd name="connsiteX692" fmla="*/ 11026698 w 12192000"/>
              <a:gd name="connsiteY692" fmla="*/ 971858 h 4267200"/>
              <a:gd name="connsiteX693" fmla="*/ 11607604 w 12192000"/>
              <a:gd name="connsiteY693" fmla="*/ 638368 h 4267200"/>
              <a:gd name="connsiteX694" fmla="*/ 11919452 w 12192000"/>
              <a:gd name="connsiteY694" fmla="*/ 423380 h 4267200"/>
              <a:gd name="connsiteX695" fmla="*/ 11916494 w 12192000"/>
              <a:gd name="connsiteY695" fmla="*/ 422768 h 4267200"/>
              <a:gd name="connsiteX696" fmla="*/ 8148168 w 12192000"/>
              <a:gd name="connsiteY696" fmla="*/ 416949 h 4267200"/>
              <a:gd name="connsiteX697" fmla="*/ 7862052 w 12192000"/>
              <a:gd name="connsiteY697" fmla="*/ 694330 h 4267200"/>
              <a:gd name="connsiteX698" fmla="*/ 7808002 w 12192000"/>
              <a:gd name="connsiteY698" fmla="*/ 759654 h 4267200"/>
              <a:gd name="connsiteX699" fmla="*/ 8295299 w 12192000"/>
              <a:gd name="connsiteY699" fmla="*/ 416143 h 4267200"/>
              <a:gd name="connsiteX700" fmla="*/ 8309124 w 12192000"/>
              <a:gd name="connsiteY700" fmla="*/ 534021 h 4267200"/>
              <a:gd name="connsiteX701" fmla="*/ 8293154 w 12192000"/>
              <a:gd name="connsiteY701" fmla="*/ 672115 h 4267200"/>
              <a:gd name="connsiteX702" fmla="*/ 8279099 w 12192000"/>
              <a:gd name="connsiteY702" fmla="*/ 769176 h 4267200"/>
              <a:gd name="connsiteX703" fmla="*/ 8309186 w 12192000"/>
              <a:gd name="connsiteY703" fmla="*/ 1060039 h 4267200"/>
              <a:gd name="connsiteX704" fmla="*/ 8410512 w 12192000"/>
              <a:gd name="connsiteY704" fmla="*/ 1511108 h 4267200"/>
              <a:gd name="connsiteX705" fmla="*/ 8351657 w 12192000"/>
              <a:gd name="connsiteY705" fmla="*/ 521768 h 4267200"/>
              <a:gd name="connsiteX706" fmla="*/ 8295299 w 12192000"/>
              <a:gd name="connsiteY706" fmla="*/ 416143 h 4267200"/>
              <a:gd name="connsiteX707" fmla="*/ 8266483 w 12192000"/>
              <a:gd name="connsiteY707" fmla="*/ 414244 h 4267200"/>
              <a:gd name="connsiteX708" fmla="*/ 8343425 w 12192000"/>
              <a:gd name="connsiteY708" fmla="*/ 1357811 h 4267200"/>
              <a:gd name="connsiteX709" fmla="*/ 8282114 w 12192000"/>
              <a:gd name="connsiteY709" fmla="*/ 1064671 h 4267200"/>
              <a:gd name="connsiteX710" fmla="*/ 8251298 w 12192000"/>
              <a:gd name="connsiteY710" fmla="*/ 766414 h 4267200"/>
              <a:gd name="connsiteX711" fmla="*/ 8265729 w 12192000"/>
              <a:gd name="connsiteY711" fmla="*/ 666939 h 4267200"/>
              <a:gd name="connsiteX712" fmla="*/ 8281494 w 12192000"/>
              <a:gd name="connsiteY712" fmla="*/ 533909 h 4267200"/>
              <a:gd name="connsiteX713" fmla="*/ 8266483 w 12192000"/>
              <a:gd name="connsiteY713" fmla="*/ 414244 h 4267200"/>
              <a:gd name="connsiteX714" fmla="*/ 8140802 w 12192000"/>
              <a:gd name="connsiteY714" fmla="*/ 388720 h 4267200"/>
              <a:gd name="connsiteX715" fmla="*/ 7860379 w 12192000"/>
              <a:gd name="connsiteY715" fmla="*/ 596411 h 4267200"/>
              <a:gd name="connsiteX716" fmla="*/ 7737688 w 12192000"/>
              <a:gd name="connsiteY716" fmla="*/ 790400 h 4267200"/>
              <a:gd name="connsiteX717" fmla="*/ 7726885 w 12192000"/>
              <a:gd name="connsiteY717" fmla="*/ 812869 h 4267200"/>
              <a:gd name="connsiteX718" fmla="*/ 7840490 w 12192000"/>
              <a:gd name="connsiteY718" fmla="*/ 676832 h 4267200"/>
              <a:gd name="connsiteX719" fmla="*/ 8140802 w 12192000"/>
              <a:gd name="connsiteY719" fmla="*/ 388720 h 4267200"/>
              <a:gd name="connsiteX720" fmla="*/ 3744487 w 12192000"/>
              <a:gd name="connsiteY720" fmla="*/ 383136 h 4267200"/>
              <a:gd name="connsiteX721" fmla="*/ 3970213 w 12192000"/>
              <a:gd name="connsiteY721" fmla="*/ 995559 h 4267200"/>
              <a:gd name="connsiteX722" fmla="*/ 3744487 w 12192000"/>
              <a:gd name="connsiteY722" fmla="*/ 383136 h 4267200"/>
              <a:gd name="connsiteX723" fmla="*/ 3624562 w 12192000"/>
              <a:gd name="connsiteY723" fmla="*/ 367041 h 4267200"/>
              <a:gd name="connsiteX724" fmla="*/ 3489712 w 12192000"/>
              <a:gd name="connsiteY724" fmla="*/ 485386 h 4267200"/>
              <a:gd name="connsiteX725" fmla="*/ 3182994 w 12192000"/>
              <a:gd name="connsiteY725" fmla="*/ 828265 h 4267200"/>
              <a:gd name="connsiteX726" fmla="*/ 2892114 w 12192000"/>
              <a:gd name="connsiteY726" fmla="*/ 1172635 h 4267200"/>
              <a:gd name="connsiteX727" fmla="*/ 3021459 w 12192000"/>
              <a:gd name="connsiteY727" fmla="*/ 1035385 h 4267200"/>
              <a:gd name="connsiteX728" fmla="*/ 3153873 w 12192000"/>
              <a:gd name="connsiteY728" fmla="*/ 898971 h 4267200"/>
              <a:gd name="connsiteX729" fmla="*/ 3276511 w 12192000"/>
              <a:gd name="connsiteY729" fmla="*/ 786423 h 4267200"/>
              <a:gd name="connsiteX730" fmla="*/ 3584154 w 12192000"/>
              <a:gd name="connsiteY730" fmla="*/ 448218 h 4267200"/>
              <a:gd name="connsiteX731" fmla="*/ 3624562 w 12192000"/>
              <a:gd name="connsiteY731" fmla="*/ 367041 h 4267200"/>
              <a:gd name="connsiteX732" fmla="*/ 3766672 w 12192000"/>
              <a:gd name="connsiteY732" fmla="*/ 359429 h 4267200"/>
              <a:gd name="connsiteX733" fmla="*/ 3996338 w 12192000"/>
              <a:gd name="connsiteY733" fmla="*/ 968237 h 4267200"/>
              <a:gd name="connsiteX734" fmla="*/ 3766672 w 12192000"/>
              <a:gd name="connsiteY734" fmla="*/ 359429 h 4267200"/>
              <a:gd name="connsiteX735" fmla="*/ 5805386 w 12192000"/>
              <a:gd name="connsiteY735" fmla="*/ 239240 h 4267200"/>
              <a:gd name="connsiteX736" fmla="*/ 5736947 w 12192000"/>
              <a:gd name="connsiteY736" fmla="*/ 261367 h 4267200"/>
              <a:gd name="connsiteX737" fmla="*/ 5427012 w 12192000"/>
              <a:gd name="connsiteY737" fmla="*/ 311272 h 4267200"/>
              <a:gd name="connsiteX738" fmla="*/ 5147818 w 12192000"/>
              <a:gd name="connsiteY738" fmla="*/ 322112 h 4267200"/>
              <a:gd name="connsiteX739" fmla="*/ 5060854 w 12192000"/>
              <a:gd name="connsiteY739" fmla="*/ 311882 h 4267200"/>
              <a:gd name="connsiteX740" fmla="*/ 4945989 w 12192000"/>
              <a:gd name="connsiteY740" fmla="*/ 300516 h 4267200"/>
              <a:gd name="connsiteX741" fmla="*/ 5410479 w 12192000"/>
              <a:gd name="connsiteY741" fmla="*/ 348434 h 4267200"/>
              <a:gd name="connsiteX742" fmla="*/ 5805386 w 12192000"/>
              <a:gd name="connsiteY742" fmla="*/ 239240 h 4267200"/>
              <a:gd name="connsiteX743" fmla="*/ 5905192 w 12192000"/>
              <a:gd name="connsiteY743" fmla="*/ 163079 h 4267200"/>
              <a:gd name="connsiteX744" fmla="*/ 5865655 w 12192000"/>
              <a:gd name="connsiteY744" fmla="*/ 171901 h 4267200"/>
              <a:gd name="connsiteX745" fmla="*/ 5259740 w 12192000"/>
              <a:gd name="connsiteY745" fmla="*/ 257013 h 4267200"/>
              <a:gd name="connsiteX746" fmla="*/ 5208466 w 12192000"/>
              <a:gd name="connsiteY746" fmla="*/ 257550 h 4267200"/>
              <a:gd name="connsiteX747" fmla="*/ 4980204 w 12192000"/>
              <a:gd name="connsiteY747" fmla="*/ 271903 h 4267200"/>
              <a:gd name="connsiteX748" fmla="*/ 5068068 w 12192000"/>
              <a:gd name="connsiteY748" fmla="*/ 282244 h 4267200"/>
              <a:gd name="connsiteX749" fmla="*/ 5153231 w 12192000"/>
              <a:gd name="connsiteY749" fmla="*/ 292240 h 4267200"/>
              <a:gd name="connsiteX750" fmla="*/ 5426491 w 12192000"/>
              <a:gd name="connsiteY750" fmla="*/ 281128 h 4267200"/>
              <a:gd name="connsiteX751" fmla="*/ 5731212 w 12192000"/>
              <a:gd name="connsiteY751" fmla="*/ 231951 h 4267200"/>
              <a:gd name="connsiteX752" fmla="*/ 5905192 w 12192000"/>
              <a:gd name="connsiteY752" fmla="*/ 163079 h 4267200"/>
              <a:gd name="connsiteX753" fmla="*/ 5944437 w 12192000"/>
              <a:gd name="connsiteY753" fmla="*/ 113829 h 4267200"/>
              <a:gd name="connsiteX754" fmla="*/ 5825032 w 12192000"/>
              <a:gd name="connsiteY754" fmla="*/ 146405 h 4267200"/>
              <a:gd name="connsiteX755" fmla="*/ 4955599 w 12192000"/>
              <a:gd name="connsiteY755" fmla="*/ 247008 h 4267200"/>
              <a:gd name="connsiteX756" fmla="*/ 5210104 w 12192000"/>
              <a:gd name="connsiteY756" fmla="*/ 228123 h 4267200"/>
              <a:gd name="connsiteX757" fmla="*/ 5261015 w 12192000"/>
              <a:gd name="connsiteY757" fmla="*/ 227087 h 4267200"/>
              <a:gd name="connsiteX758" fmla="*/ 5861181 w 12192000"/>
              <a:gd name="connsiteY758" fmla="*/ 143093 h 4267200"/>
              <a:gd name="connsiteX759" fmla="*/ 5961252 w 12192000"/>
              <a:gd name="connsiteY759" fmla="*/ 114820 h 4267200"/>
              <a:gd name="connsiteX760" fmla="*/ 5944437 w 12192000"/>
              <a:gd name="connsiteY760" fmla="*/ 113829 h 4267200"/>
              <a:gd name="connsiteX761" fmla="*/ 9095810 w 12192000"/>
              <a:gd name="connsiteY761" fmla="*/ 0 h 4267200"/>
              <a:gd name="connsiteX762" fmla="*/ 9215999 w 12192000"/>
              <a:gd name="connsiteY762" fmla="*/ 0 h 4267200"/>
              <a:gd name="connsiteX763" fmla="*/ 9250991 w 12192000"/>
              <a:gd name="connsiteY763" fmla="*/ 17650 h 4267200"/>
              <a:gd name="connsiteX764" fmla="*/ 9551793 w 12192000"/>
              <a:gd name="connsiteY764" fmla="*/ 69947 h 4267200"/>
              <a:gd name="connsiteX765" fmla="*/ 10211701 w 12192000"/>
              <a:gd name="connsiteY765" fmla="*/ 15192 h 4267200"/>
              <a:gd name="connsiteX766" fmla="*/ 9665014 w 12192000"/>
              <a:gd name="connsiteY766" fmla="*/ 41266 h 4267200"/>
              <a:gd name="connsiteX767" fmla="*/ 9382567 w 12192000"/>
              <a:gd name="connsiteY767" fmla="*/ 18583 h 4267200"/>
              <a:gd name="connsiteX768" fmla="*/ 9283159 w 12192000"/>
              <a:gd name="connsiteY768" fmla="*/ 0 h 4267200"/>
              <a:gd name="connsiteX769" fmla="*/ 9469266 w 12192000"/>
              <a:gd name="connsiteY769" fmla="*/ 0 h 4267200"/>
              <a:gd name="connsiteX770" fmla="*/ 9504117 w 12192000"/>
              <a:gd name="connsiteY770" fmla="*/ 4274 h 4267200"/>
              <a:gd name="connsiteX771" fmla="*/ 9667223 w 12192000"/>
              <a:gd name="connsiteY771" fmla="*/ 13232 h 4267200"/>
              <a:gd name="connsiteX772" fmla="*/ 9887703 w 12192000"/>
              <a:gd name="connsiteY772" fmla="*/ 12601 h 4267200"/>
              <a:gd name="connsiteX773" fmla="*/ 10088930 w 12192000"/>
              <a:gd name="connsiteY773" fmla="*/ 0 h 4267200"/>
              <a:gd name="connsiteX774" fmla="*/ 10544171 w 12192000"/>
              <a:gd name="connsiteY774" fmla="*/ 0 h 4267200"/>
              <a:gd name="connsiteX775" fmla="*/ 10392396 w 12192000"/>
              <a:gd name="connsiteY775" fmla="*/ 36772 h 4267200"/>
              <a:gd name="connsiteX776" fmla="*/ 9413803 w 12192000"/>
              <a:gd name="connsiteY776" fmla="*/ 131277 h 4267200"/>
              <a:gd name="connsiteX777" fmla="*/ 9174626 w 12192000"/>
              <a:gd name="connsiteY777" fmla="*/ 44983 h 4267200"/>
              <a:gd name="connsiteX778" fmla="*/ 8474998 w 12192000"/>
              <a:gd name="connsiteY778" fmla="*/ 0 h 4267200"/>
              <a:gd name="connsiteX779" fmla="*/ 8573502 w 12192000"/>
              <a:gd name="connsiteY779" fmla="*/ 0 h 4267200"/>
              <a:gd name="connsiteX780" fmla="*/ 8659539 w 12192000"/>
              <a:gd name="connsiteY780" fmla="*/ 117664 h 4267200"/>
              <a:gd name="connsiteX781" fmla="*/ 9248507 w 12192000"/>
              <a:gd name="connsiteY781" fmla="*/ 743734 h 4267200"/>
              <a:gd name="connsiteX782" fmla="*/ 9309457 w 12192000"/>
              <a:gd name="connsiteY782" fmla="*/ 795932 h 4267200"/>
              <a:gd name="connsiteX783" fmla="*/ 9785496 w 12192000"/>
              <a:gd name="connsiteY783" fmla="*/ 530713 h 4267200"/>
              <a:gd name="connsiteX784" fmla="*/ 10482828 w 12192000"/>
              <a:gd name="connsiteY784" fmla="*/ 399738 h 4267200"/>
              <a:gd name="connsiteX785" fmla="*/ 10468382 w 12192000"/>
              <a:gd name="connsiteY785" fmla="*/ 461219 h 4267200"/>
              <a:gd name="connsiteX786" fmla="*/ 9430790 w 12192000"/>
              <a:gd name="connsiteY786" fmla="*/ 895589 h 4267200"/>
              <a:gd name="connsiteX787" fmla="*/ 10019780 w 12192000"/>
              <a:gd name="connsiteY787" fmla="*/ 1298815 h 4267200"/>
              <a:gd name="connsiteX788" fmla="*/ 10372218 w 12192000"/>
              <a:gd name="connsiteY788" fmla="*/ 1146081 h 4267200"/>
              <a:gd name="connsiteX789" fmla="*/ 10896429 w 12192000"/>
              <a:gd name="connsiteY789" fmla="*/ 310883 h 4267200"/>
              <a:gd name="connsiteX790" fmla="*/ 10919735 w 12192000"/>
              <a:gd name="connsiteY790" fmla="*/ 318176 h 4267200"/>
              <a:gd name="connsiteX791" fmla="*/ 10637064 w 12192000"/>
              <a:gd name="connsiteY791" fmla="*/ 935661 h 4267200"/>
              <a:gd name="connsiteX792" fmla="*/ 10516995 w 12192000"/>
              <a:gd name="connsiteY792" fmla="*/ 1070245 h 4267200"/>
              <a:gd name="connsiteX793" fmla="*/ 10868835 w 12192000"/>
              <a:gd name="connsiteY793" fmla="*/ 815534 h 4267200"/>
              <a:gd name="connsiteX794" fmla="*/ 11704547 w 12192000"/>
              <a:gd name="connsiteY794" fmla="*/ 465665 h 4267200"/>
              <a:gd name="connsiteX795" fmla="*/ 12033562 w 12192000"/>
              <a:gd name="connsiteY795" fmla="*/ 350012 h 4267200"/>
              <a:gd name="connsiteX796" fmla="*/ 12025537 w 12192000"/>
              <a:gd name="connsiteY796" fmla="*/ 382666 h 4267200"/>
              <a:gd name="connsiteX797" fmla="*/ 11088649 w 12192000"/>
              <a:gd name="connsiteY797" fmla="*/ 1056676 h 4267200"/>
              <a:gd name="connsiteX798" fmla="*/ 10561600 w 12192000"/>
              <a:gd name="connsiteY798" fmla="*/ 1229477 h 4267200"/>
              <a:gd name="connsiteX799" fmla="*/ 10280797 w 12192000"/>
              <a:gd name="connsiteY799" fmla="*/ 1263181 h 4267200"/>
              <a:gd name="connsiteX800" fmla="*/ 10083376 w 12192000"/>
              <a:gd name="connsiteY800" fmla="*/ 1334114 h 4267200"/>
              <a:gd name="connsiteX801" fmla="*/ 10832582 w 12192000"/>
              <a:gd name="connsiteY801" fmla="*/ 1687356 h 4267200"/>
              <a:gd name="connsiteX802" fmla="*/ 10839263 w 12192000"/>
              <a:gd name="connsiteY802" fmla="*/ 1683743 h 4267200"/>
              <a:gd name="connsiteX803" fmla="*/ 11350910 w 12192000"/>
              <a:gd name="connsiteY803" fmla="*/ 1443899 h 4267200"/>
              <a:gd name="connsiteX804" fmla="*/ 11360346 w 12192000"/>
              <a:gd name="connsiteY804" fmla="*/ 1429225 h 4267200"/>
              <a:gd name="connsiteX805" fmla="*/ 12167580 w 12192000"/>
              <a:gd name="connsiteY805" fmla="*/ 789523 h 4267200"/>
              <a:gd name="connsiteX806" fmla="*/ 12192000 w 12192000"/>
              <a:gd name="connsiteY806" fmla="*/ 769876 h 4267200"/>
              <a:gd name="connsiteX807" fmla="*/ 12192000 w 12192000"/>
              <a:gd name="connsiteY807" fmla="*/ 802845 h 4267200"/>
              <a:gd name="connsiteX808" fmla="*/ 12173558 w 12192000"/>
              <a:gd name="connsiteY808" fmla="*/ 821317 h 4267200"/>
              <a:gd name="connsiteX809" fmla="*/ 12117398 w 12192000"/>
              <a:gd name="connsiteY809" fmla="*/ 877374 h 4267200"/>
              <a:gd name="connsiteX810" fmla="*/ 11472926 w 12192000"/>
              <a:gd name="connsiteY810" fmla="*/ 1344259 h 4267200"/>
              <a:gd name="connsiteX811" fmla="*/ 11666978 w 12192000"/>
              <a:gd name="connsiteY811" fmla="*/ 1215889 h 4267200"/>
              <a:gd name="connsiteX812" fmla="*/ 11707200 w 12192000"/>
              <a:gd name="connsiteY812" fmla="*/ 1192361 h 4267200"/>
              <a:gd name="connsiteX813" fmla="*/ 12144637 w 12192000"/>
              <a:gd name="connsiteY813" fmla="*/ 858646 h 4267200"/>
              <a:gd name="connsiteX814" fmla="*/ 12192000 w 12192000"/>
              <a:gd name="connsiteY814" fmla="*/ 810414 h 4267200"/>
              <a:gd name="connsiteX815" fmla="*/ 12192000 w 12192000"/>
              <a:gd name="connsiteY815" fmla="*/ 916439 h 4267200"/>
              <a:gd name="connsiteX816" fmla="*/ 12150630 w 12192000"/>
              <a:gd name="connsiteY816" fmla="*/ 982925 h 4267200"/>
              <a:gd name="connsiteX817" fmla="*/ 11389484 w 12192000"/>
              <a:gd name="connsiteY817" fmla="*/ 1469889 h 4267200"/>
              <a:gd name="connsiteX818" fmla="*/ 10923736 w 12192000"/>
              <a:gd name="connsiteY818" fmla="*/ 1721439 h 4267200"/>
              <a:gd name="connsiteX819" fmla="*/ 11091913 w 12192000"/>
              <a:gd name="connsiteY819" fmla="*/ 1780406 h 4267200"/>
              <a:gd name="connsiteX820" fmla="*/ 11771238 w 12192000"/>
              <a:gd name="connsiteY820" fmla="*/ 1944400 h 4267200"/>
              <a:gd name="connsiteX821" fmla="*/ 11783166 w 12192000"/>
              <a:gd name="connsiteY821" fmla="*/ 1931422 h 4267200"/>
              <a:gd name="connsiteX822" fmla="*/ 12131988 w 12192000"/>
              <a:gd name="connsiteY822" fmla="*/ 1574357 h 4267200"/>
              <a:gd name="connsiteX823" fmla="*/ 12192000 w 12192000"/>
              <a:gd name="connsiteY823" fmla="*/ 1537429 h 4267200"/>
              <a:gd name="connsiteX824" fmla="*/ 12192000 w 12192000"/>
              <a:gd name="connsiteY824" fmla="*/ 1589108 h 4267200"/>
              <a:gd name="connsiteX825" fmla="*/ 12112105 w 12192000"/>
              <a:gd name="connsiteY825" fmla="*/ 1640352 h 4267200"/>
              <a:gd name="connsiteX826" fmla="*/ 11849203 w 12192000"/>
              <a:gd name="connsiteY826" fmla="*/ 1900149 h 4267200"/>
              <a:gd name="connsiteX827" fmla="*/ 11946326 w 12192000"/>
              <a:gd name="connsiteY827" fmla="*/ 1822808 h 4267200"/>
              <a:gd name="connsiteX828" fmla="*/ 12055863 w 12192000"/>
              <a:gd name="connsiteY828" fmla="*/ 1735914 h 4267200"/>
              <a:gd name="connsiteX829" fmla="*/ 12150816 w 12192000"/>
              <a:gd name="connsiteY829" fmla="*/ 1678902 h 4267200"/>
              <a:gd name="connsiteX830" fmla="*/ 12192000 w 12192000"/>
              <a:gd name="connsiteY830" fmla="*/ 1655121 h 4267200"/>
              <a:gd name="connsiteX831" fmla="*/ 12192000 w 12192000"/>
              <a:gd name="connsiteY831" fmla="*/ 1686869 h 4267200"/>
              <a:gd name="connsiteX832" fmla="*/ 12163772 w 12192000"/>
              <a:gd name="connsiteY832" fmla="*/ 1703058 h 4267200"/>
              <a:gd name="connsiteX833" fmla="*/ 12070597 w 12192000"/>
              <a:gd name="connsiteY833" fmla="*/ 1758893 h 4267200"/>
              <a:gd name="connsiteX834" fmla="*/ 11963621 w 12192000"/>
              <a:gd name="connsiteY834" fmla="*/ 1844299 h 4267200"/>
              <a:gd name="connsiteX835" fmla="*/ 11886604 w 12192000"/>
              <a:gd name="connsiteY835" fmla="*/ 1907617 h 4267200"/>
              <a:gd name="connsiteX836" fmla="*/ 12153575 w 12192000"/>
              <a:gd name="connsiteY836" fmla="*/ 1786372 h 4267200"/>
              <a:gd name="connsiteX837" fmla="*/ 12192000 w 12192000"/>
              <a:gd name="connsiteY837" fmla="*/ 1759693 h 4267200"/>
              <a:gd name="connsiteX838" fmla="*/ 12192000 w 12192000"/>
              <a:gd name="connsiteY838" fmla="*/ 1809459 h 4267200"/>
              <a:gd name="connsiteX839" fmla="*/ 12121362 w 12192000"/>
              <a:gd name="connsiteY839" fmla="*/ 1857561 h 4267200"/>
              <a:gd name="connsiteX840" fmla="*/ 11895949 w 12192000"/>
              <a:gd name="connsiteY840" fmla="*/ 1963079 h 4267200"/>
              <a:gd name="connsiteX841" fmla="*/ 12192000 w 12192000"/>
              <a:gd name="connsiteY841" fmla="*/ 1990579 h 4267200"/>
              <a:gd name="connsiteX842" fmla="*/ 12192000 w 12192000"/>
              <a:gd name="connsiteY842" fmla="*/ 2065582 h 4267200"/>
              <a:gd name="connsiteX843" fmla="*/ 12153918 w 12192000"/>
              <a:gd name="connsiteY843" fmla="*/ 2063926 h 4267200"/>
              <a:gd name="connsiteX844" fmla="*/ 12192000 w 12192000"/>
              <a:gd name="connsiteY844" fmla="*/ 2085104 h 4267200"/>
              <a:gd name="connsiteX845" fmla="*/ 12192000 w 12192000"/>
              <a:gd name="connsiteY845" fmla="*/ 2178471 h 4267200"/>
              <a:gd name="connsiteX846" fmla="*/ 12085355 w 12192000"/>
              <a:gd name="connsiteY846" fmla="*/ 2122457 h 4267200"/>
              <a:gd name="connsiteX847" fmla="*/ 12192000 w 12192000"/>
              <a:gd name="connsiteY847" fmla="*/ 2196158 h 4267200"/>
              <a:gd name="connsiteX848" fmla="*/ 12192000 w 12192000"/>
              <a:gd name="connsiteY848" fmla="*/ 2230374 h 4267200"/>
              <a:gd name="connsiteX849" fmla="*/ 12041237 w 12192000"/>
              <a:gd name="connsiteY849" fmla="*/ 2126309 h 4267200"/>
              <a:gd name="connsiteX850" fmla="*/ 12174450 w 12192000"/>
              <a:gd name="connsiteY850" fmla="*/ 2262541 h 4267200"/>
              <a:gd name="connsiteX851" fmla="*/ 12192000 w 12192000"/>
              <a:gd name="connsiteY851" fmla="*/ 2275857 h 4267200"/>
              <a:gd name="connsiteX852" fmla="*/ 12192000 w 12192000"/>
              <a:gd name="connsiteY852" fmla="*/ 2377131 h 4267200"/>
              <a:gd name="connsiteX853" fmla="*/ 12155801 w 12192000"/>
              <a:gd name="connsiteY853" fmla="*/ 2349925 h 4267200"/>
              <a:gd name="connsiteX854" fmla="*/ 11930164 w 12192000"/>
              <a:gd name="connsiteY854" fmla="*/ 2041945 h 4267200"/>
              <a:gd name="connsiteX855" fmla="*/ 11561767 w 12192000"/>
              <a:gd name="connsiteY855" fmla="*/ 1984479 h 4267200"/>
              <a:gd name="connsiteX856" fmla="*/ 11987997 w 12192000"/>
              <a:gd name="connsiteY856" fmla="*/ 3153822 h 4267200"/>
              <a:gd name="connsiteX857" fmla="*/ 11926558 w 12192000"/>
              <a:gd name="connsiteY857" fmla="*/ 3203134 h 4267200"/>
              <a:gd name="connsiteX858" fmla="*/ 11440430 w 12192000"/>
              <a:gd name="connsiteY858" fmla="*/ 1973028 h 4267200"/>
              <a:gd name="connsiteX859" fmla="*/ 11446754 w 12192000"/>
              <a:gd name="connsiteY859" fmla="*/ 1959605 h 4267200"/>
              <a:gd name="connsiteX860" fmla="*/ 11050651 w 12192000"/>
              <a:gd name="connsiteY860" fmla="*/ 1850495 h 4267200"/>
              <a:gd name="connsiteX861" fmla="*/ 10389960 w 12192000"/>
              <a:gd name="connsiteY861" fmla="*/ 1586232 h 4267200"/>
              <a:gd name="connsiteX862" fmla="*/ 10500699 w 12192000"/>
              <a:gd name="connsiteY862" fmla="*/ 1913175 h 4267200"/>
              <a:gd name="connsiteX863" fmla="*/ 10507814 w 12192000"/>
              <a:gd name="connsiteY863" fmla="*/ 1920694 h 4267200"/>
              <a:gd name="connsiteX864" fmla="*/ 10518908 w 12192000"/>
              <a:gd name="connsiteY864" fmla="*/ 1911226 h 4267200"/>
              <a:gd name="connsiteX865" fmla="*/ 11258935 w 12192000"/>
              <a:gd name="connsiteY865" fmla="*/ 2442781 h 4267200"/>
              <a:gd name="connsiteX866" fmla="*/ 11211663 w 12192000"/>
              <a:gd name="connsiteY866" fmla="*/ 2510325 h 4267200"/>
              <a:gd name="connsiteX867" fmla="*/ 10571295 w 12192000"/>
              <a:gd name="connsiteY867" fmla="*/ 2105302 h 4267200"/>
              <a:gd name="connsiteX868" fmla="*/ 10435737 w 12192000"/>
              <a:gd name="connsiteY868" fmla="*/ 2805672 h 4267200"/>
              <a:gd name="connsiteX869" fmla="*/ 10206831 w 12192000"/>
              <a:gd name="connsiteY869" fmla="*/ 3151701 h 4267200"/>
              <a:gd name="connsiteX870" fmla="*/ 10196482 w 12192000"/>
              <a:gd name="connsiteY870" fmla="*/ 3135084 h 4267200"/>
              <a:gd name="connsiteX871" fmla="*/ 10381882 w 12192000"/>
              <a:gd name="connsiteY871" fmla="*/ 2155807 h 4267200"/>
              <a:gd name="connsiteX872" fmla="*/ 10439260 w 12192000"/>
              <a:gd name="connsiteY872" fmla="*/ 1962486 h 4267200"/>
              <a:gd name="connsiteX873" fmla="*/ 10439409 w 12192000"/>
              <a:gd name="connsiteY873" fmla="*/ 1960615 h 4267200"/>
              <a:gd name="connsiteX874" fmla="*/ 10439915 w 12192000"/>
              <a:gd name="connsiteY874" fmla="*/ 1951821 h 4267200"/>
              <a:gd name="connsiteX875" fmla="*/ 10314241 w 12192000"/>
              <a:gd name="connsiteY875" fmla="*/ 1556749 h 4267200"/>
              <a:gd name="connsiteX876" fmla="*/ 10315061 w 12192000"/>
              <a:gd name="connsiteY876" fmla="*/ 1548729 h 4267200"/>
              <a:gd name="connsiteX877" fmla="*/ 9526158 w 12192000"/>
              <a:gd name="connsiteY877" fmla="*/ 1071804 h 4267200"/>
              <a:gd name="connsiteX878" fmla="*/ 9758689 w 12192000"/>
              <a:gd name="connsiteY878" fmla="*/ 1585512 h 4267200"/>
              <a:gd name="connsiteX879" fmla="*/ 9941392 w 12192000"/>
              <a:gd name="connsiteY879" fmla="*/ 2432858 h 4267200"/>
              <a:gd name="connsiteX880" fmla="*/ 9887724 w 12192000"/>
              <a:gd name="connsiteY880" fmla="*/ 2495762 h 4267200"/>
              <a:gd name="connsiteX881" fmla="*/ 9587446 w 12192000"/>
              <a:gd name="connsiteY881" fmla="*/ 1872898 h 4267200"/>
              <a:gd name="connsiteX882" fmla="*/ 9462810 w 12192000"/>
              <a:gd name="connsiteY882" fmla="*/ 1288346 h 4267200"/>
              <a:gd name="connsiteX883" fmla="*/ 9318575 w 12192000"/>
              <a:gd name="connsiteY883" fmla="*/ 1540820 h 4267200"/>
              <a:gd name="connsiteX884" fmla="*/ 9191090 w 12192000"/>
              <a:gd name="connsiteY884" fmla="*/ 1688355 h 4267200"/>
              <a:gd name="connsiteX885" fmla="*/ 9177757 w 12192000"/>
              <a:gd name="connsiteY885" fmla="*/ 1683354 h 4267200"/>
              <a:gd name="connsiteX886" fmla="*/ 9274865 w 12192000"/>
              <a:gd name="connsiteY886" fmla="*/ 1336896 h 4267200"/>
              <a:gd name="connsiteX887" fmla="*/ 9478649 w 12192000"/>
              <a:gd name="connsiteY887" fmla="*/ 1173376 h 4267200"/>
              <a:gd name="connsiteX888" fmla="*/ 9482281 w 12192000"/>
              <a:gd name="connsiteY888" fmla="*/ 1167830 h 4267200"/>
              <a:gd name="connsiteX889" fmla="*/ 9438637 w 12192000"/>
              <a:gd name="connsiteY889" fmla="*/ 1015438 h 4267200"/>
              <a:gd name="connsiteX890" fmla="*/ 9439458 w 12192000"/>
              <a:gd name="connsiteY890" fmla="*/ 1007420 h 4267200"/>
              <a:gd name="connsiteX891" fmla="*/ 9197105 w 12192000"/>
              <a:gd name="connsiteY891" fmla="*/ 808882 h 4267200"/>
              <a:gd name="connsiteX892" fmla="*/ 8973607 w 12192000"/>
              <a:gd name="connsiteY892" fmla="*/ 597733 h 4267200"/>
              <a:gd name="connsiteX893" fmla="*/ 8967512 w 12192000"/>
              <a:gd name="connsiteY893" fmla="*/ 1795211 h 4267200"/>
              <a:gd name="connsiteX894" fmla="*/ 8912526 w 12192000"/>
              <a:gd name="connsiteY894" fmla="*/ 1841464 h 4267200"/>
              <a:gd name="connsiteX895" fmla="*/ 8893391 w 12192000"/>
              <a:gd name="connsiteY895" fmla="*/ 572788 h 4267200"/>
              <a:gd name="connsiteX896" fmla="*/ 8902990 w 12192000"/>
              <a:gd name="connsiteY896" fmla="*/ 560750 h 4267200"/>
              <a:gd name="connsiteX897" fmla="*/ 8919102 w 12192000"/>
              <a:gd name="connsiteY897" fmla="*/ 542471 h 4267200"/>
              <a:gd name="connsiteX898" fmla="*/ 8661728 w 12192000"/>
              <a:gd name="connsiteY898" fmla="*/ 250903 h 4267200"/>
              <a:gd name="connsiteX899" fmla="*/ 8357758 w 12192000"/>
              <a:gd name="connsiteY899" fmla="*/ 0 h 4267200"/>
              <a:gd name="connsiteX900" fmla="*/ 8405492 w 12192000"/>
              <a:gd name="connsiteY900" fmla="*/ 0 h 4267200"/>
              <a:gd name="connsiteX901" fmla="*/ 8392083 w 12192000"/>
              <a:gd name="connsiteY901" fmla="*/ 30495 h 4267200"/>
              <a:gd name="connsiteX902" fmla="*/ 8339888 w 12192000"/>
              <a:gd name="connsiteY902" fmla="*/ 306259 h 4267200"/>
              <a:gd name="connsiteX903" fmla="*/ 8473847 w 12192000"/>
              <a:gd name="connsiteY903" fmla="*/ 727373 h 4267200"/>
              <a:gd name="connsiteX904" fmla="*/ 8454081 w 12192000"/>
              <a:gd name="connsiteY904" fmla="*/ 1611960 h 4267200"/>
              <a:gd name="connsiteX905" fmla="*/ 8396000 w 12192000"/>
              <a:gd name="connsiteY905" fmla="*/ 1663986 h 4267200"/>
              <a:gd name="connsiteX906" fmla="*/ 8238881 w 12192000"/>
              <a:gd name="connsiteY906" fmla="*/ 368438 h 4267200"/>
              <a:gd name="connsiteX907" fmla="*/ 7668140 w 12192000"/>
              <a:gd name="connsiteY907" fmla="*/ 942511 h 4267200"/>
              <a:gd name="connsiteX908" fmla="*/ 7637853 w 12192000"/>
              <a:gd name="connsiteY908" fmla="*/ 942567 h 4267200"/>
              <a:gd name="connsiteX909" fmla="*/ 7909649 w 12192000"/>
              <a:gd name="connsiteY909" fmla="*/ 489150 h 4267200"/>
              <a:gd name="connsiteX910" fmla="*/ 8256182 w 12192000"/>
              <a:gd name="connsiteY910" fmla="*/ 301724 h 4267200"/>
              <a:gd name="connsiteX911" fmla="*/ 8255912 w 12192000"/>
              <a:gd name="connsiteY911" fmla="*/ 276498 h 4267200"/>
              <a:gd name="connsiteX912" fmla="*/ 8315225 w 12192000"/>
              <a:gd name="connsiteY912" fmla="*/ 89075 h 4267200"/>
              <a:gd name="connsiteX913" fmla="*/ 7497388 w 12192000"/>
              <a:gd name="connsiteY913" fmla="*/ 0 h 4267200"/>
              <a:gd name="connsiteX914" fmla="*/ 7560921 w 12192000"/>
              <a:gd name="connsiteY914" fmla="*/ 0 h 4267200"/>
              <a:gd name="connsiteX915" fmla="*/ 7546742 w 12192000"/>
              <a:gd name="connsiteY915" fmla="*/ 68966 h 4267200"/>
              <a:gd name="connsiteX916" fmla="*/ 7488853 w 12192000"/>
              <a:gd name="connsiteY916" fmla="*/ 535687 h 4267200"/>
              <a:gd name="connsiteX917" fmla="*/ 7529509 w 12192000"/>
              <a:gd name="connsiteY917" fmla="*/ 380358 h 4267200"/>
              <a:gd name="connsiteX918" fmla="*/ 7585939 w 12192000"/>
              <a:gd name="connsiteY918" fmla="*/ 184712 h 4267200"/>
              <a:gd name="connsiteX919" fmla="*/ 7621792 w 12192000"/>
              <a:gd name="connsiteY919" fmla="*/ 87864 h 4267200"/>
              <a:gd name="connsiteX920" fmla="*/ 7654204 w 12192000"/>
              <a:gd name="connsiteY920" fmla="*/ 0 h 4267200"/>
              <a:gd name="connsiteX921" fmla="*/ 7683986 w 12192000"/>
              <a:gd name="connsiteY921" fmla="*/ 0 h 4267200"/>
              <a:gd name="connsiteX922" fmla="*/ 7647914 w 12192000"/>
              <a:gd name="connsiteY922" fmla="*/ 97640 h 4267200"/>
              <a:gd name="connsiteX923" fmla="*/ 7612524 w 12192000"/>
              <a:gd name="connsiteY923" fmla="*/ 193392 h 4267200"/>
              <a:gd name="connsiteX924" fmla="*/ 7557013 w 12192000"/>
              <a:gd name="connsiteY924" fmla="*/ 386853 h 4267200"/>
              <a:gd name="connsiteX925" fmla="*/ 7517286 w 12192000"/>
              <a:gd name="connsiteY925" fmla="*/ 539999 h 4267200"/>
              <a:gd name="connsiteX926" fmla="*/ 7704204 w 12192000"/>
              <a:gd name="connsiteY926" fmla="*/ 152292 h 4267200"/>
              <a:gd name="connsiteX927" fmla="*/ 7756975 w 12192000"/>
              <a:gd name="connsiteY927" fmla="*/ 0 h 4267200"/>
              <a:gd name="connsiteX928" fmla="*/ 7837329 w 12192000"/>
              <a:gd name="connsiteY928" fmla="*/ 0 h 4267200"/>
              <a:gd name="connsiteX929" fmla="*/ 7821760 w 12192000"/>
              <a:gd name="connsiteY929" fmla="*/ 65656 h 4267200"/>
              <a:gd name="connsiteX930" fmla="*/ 7488925 w 12192000"/>
              <a:gd name="connsiteY930" fmla="*/ 763628 h 4267200"/>
              <a:gd name="connsiteX931" fmla="*/ 7419999 w 12192000"/>
              <a:gd name="connsiteY931" fmla="*/ 774360 h 4267200"/>
              <a:gd name="connsiteX932" fmla="*/ 7487820 w 12192000"/>
              <a:gd name="connsiteY932" fmla="*/ 37416 h 4267200"/>
              <a:gd name="connsiteX933" fmla="*/ 3882765 w 12192000"/>
              <a:gd name="connsiteY933" fmla="*/ 0 h 4267200"/>
              <a:gd name="connsiteX934" fmla="*/ 3995099 w 12192000"/>
              <a:gd name="connsiteY934" fmla="*/ 0 h 4267200"/>
              <a:gd name="connsiteX935" fmla="*/ 4163818 w 12192000"/>
              <a:gd name="connsiteY935" fmla="*/ 234104 h 4267200"/>
              <a:gd name="connsiteX936" fmla="*/ 4172099 w 12192000"/>
              <a:gd name="connsiteY936" fmla="*/ 234207 h 4267200"/>
              <a:gd name="connsiteX937" fmla="*/ 4784282 w 12192000"/>
              <a:gd name="connsiteY937" fmla="*/ 276561 h 4267200"/>
              <a:gd name="connsiteX938" fmla="*/ 4801687 w 12192000"/>
              <a:gd name="connsiteY938" fmla="*/ 267764 h 4267200"/>
              <a:gd name="connsiteX939" fmla="*/ 6082788 w 12192000"/>
              <a:gd name="connsiteY939" fmla="*/ 64119 h 4267200"/>
              <a:gd name="connsiteX940" fmla="*/ 6099442 w 12192000"/>
              <a:gd name="connsiteY940" fmla="*/ 82568 h 4267200"/>
              <a:gd name="connsiteX941" fmla="*/ 4804137 w 12192000"/>
              <a:gd name="connsiteY941" fmla="*/ 320931 h 4267200"/>
              <a:gd name="connsiteX942" fmla="*/ 4227047 w 12192000"/>
              <a:gd name="connsiteY942" fmla="*/ 313415 h 4267200"/>
              <a:gd name="connsiteX943" fmla="*/ 4346041 w 12192000"/>
              <a:gd name="connsiteY943" fmla="*/ 456086 h 4267200"/>
              <a:gd name="connsiteX944" fmla="*/ 4870967 w 12192000"/>
              <a:gd name="connsiteY944" fmla="*/ 963061 h 4267200"/>
              <a:gd name="connsiteX945" fmla="*/ 4889647 w 12192000"/>
              <a:gd name="connsiteY945" fmla="*/ 957147 h 4267200"/>
              <a:gd name="connsiteX946" fmla="*/ 5422504 w 12192000"/>
              <a:gd name="connsiteY946" fmla="*/ 805191 h 4267200"/>
              <a:gd name="connsiteX947" fmla="*/ 6087656 w 12192000"/>
              <a:gd name="connsiteY947" fmla="*/ 826703 h 4267200"/>
              <a:gd name="connsiteX948" fmla="*/ 6058717 w 12192000"/>
              <a:gd name="connsiteY948" fmla="*/ 865992 h 4267200"/>
              <a:gd name="connsiteX949" fmla="*/ 4974153 w 12192000"/>
              <a:gd name="connsiteY949" fmla="*/ 1045456 h 4267200"/>
              <a:gd name="connsiteX950" fmla="*/ 5627835 w 12192000"/>
              <a:gd name="connsiteY950" fmla="*/ 1472077 h 4267200"/>
              <a:gd name="connsiteX951" fmla="*/ 5629817 w 12192000"/>
              <a:gd name="connsiteY951" fmla="*/ 1471412 h 4267200"/>
              <a:gd name="connsiteX952" fmla="*/ 5634124 w 12192000"/>
              <a:gd name="connsiteY952" fmla="*/ 1470572 h 4267200"/>
              <a:gd name="connsiteX953" fmla="*/ 5755832 w 12192000"/>
              <a:gd name="connsiteY953" fmla="*/ 1383886 h 4267200"/>
              <a:gd name="connsiteX954" fmla="*/ 6014186 w 12192000"/>
              <a:gd name="connsiteY954" fmla="*/ 1279799 h 4267200"/>
              <a:gd name="connsiteX955" fmla="*/ 6901619 w 12192000"/>
              <a:gd name="connsiteY955" fmla="*/ 1047874 h 4267200"/>
              <a:gd name="connsiteX956" fmla="*/ 6931566 w 12192000"/>
              <a:gd name="connsiteY956" fmla="*/ 1062034 h 4267200"/>
              <a:gd name="connsiteX957" fmla="*/ 5790982 w 12192000"/>
              <a:gd name="connsiteY957" fmla="*/ 1561380 h 4267200"/>
              <a:gd name="connsiteX958" fmla="*/ 6188971 w 12192000"/>
              <a:gd name="connsiteY958" fmla="*/ 1755168 h 4267200"/>
              <a:gd name="connsiteX959" fmla="*/ 6202446 w 12192000"/>
              <a:gd name="connsiteY959" fmla="*/ 1752268 h 4267200"/>
              <a:gd name="connsiteX960" fmla="*/ 7179560 w 12192000"/>
              <a:gd name="connsiteY960" fmla="*/ 1467551 h 4267200"/>
              <a:gd name="connsiteX961" fmla="*/ 7158730 w 12192000"/>
              <a:gd name="connsiteY961" fmla="*/ 1507835 h 4267200"/>
              <a:gd name="connsiteX962" fmla="*/ 6326959 w 12192000"/>
              <a:gd name="connsiteY962" fmla="*/ 1817686 h 4267200"/>
              <a:gd name="connsiteX963" fmla="*/ 6537433 w 12192000"/>
              <a:gd name="connsiteY963" fmla="*/ 1907790 h 4267200"/>
              <a:gd name="connsiteX964" fmla="*/ 6550221 w 12192000"/>
              <a:gd name="connsiteY964" fmla="*/ 1910729 h 4267200"/>
              <a:gd name="connsiteX965" fmla="*/ 6964438 w 12192000"/>
              <a:gd name="connsiteY965" fmla="*/ 2209505 h 4267200"/>
              <a:gd name="connsiteX966" fmla="*/ 7367862 w 12192000"/>
              <a:gd name="connsiteY966" fmla="*/ 2806833 h 4267200"/>
              <a:gd name="connsiteX967" fmla="*/ 7364329 w 12192000"/>
              <a:gd name="connsiteY967" fmla="*/ 2826907 h 4267200"/>
              <a:gd name="connsiteX968" fmla="*/ 7290545 w 12192000"/>
              <a:gd name="connsiteY968" fmla="*/ 2850663 h 4267200"/>
              <a:gd name="connsiteX969" fmla="*/ 6472036 w 12192000"/>
              <a:gd name="connsiteY969" fmla="*/ 1959003 h 4267200"/>
              <a:gd name="connsiteX970" fmla="*/ 5792897 w 12192000"/>
              <a:gd name="connsiteY970" fmla="*/ 1647747 h 4267200"/>
              <a:gd name="connsiteX971" fmla="*/ 5842751 w 12192000"/>
              <a:gd name="connsiteY971" fmla="*/ 1816112 h 4267200"/>
              <a:gd name="connsiteX972" fmla="*/ 5847424 w 12192000"/>
              <a:gd name="connsiteY972" fmla="*/ 1815776 h 4267200"/>
              <a:gd name="connsiteX973" fmla="*/ 6399821 w 12192000"/>
              <a:gd name="connsiteY973" fmla="*/ 2344799 h 4267200"/>
              <a:gd name="connsiteX974" fmla="*/ 6323232 w 12192000"/>
              <a:gd name="connsiteY974" fmla="*/ 2389634 h 4267200"/>
              <a:gd name="connsiteX975" fmla="*/ 5942958 w 12192000"/>
              <a:gd name="connsiteY975" fmla="*/ 2077708 h 4267200"/>
              <a:gd name="connsiteX976" fmla="*/ 5921559 w 12192000"/>
              <a:gd name="connsiteY976" fmla="*/ 2378596 h 4267200"/>
              <a:gd name="connsiteX977" fmla="*/ 5817651 w 12192000"/>
              <a:gd name="connsiteY977" fmla="*/ 3023919 h 4267200"/>
              <a:gd name="connsiteX978" fmla="*/ 5729634 w 12192000"/>
              <a:gd name="connsiteY978" fmla="*/ 3051849 h 4267200"/>
              <a:gd name="connsiteX979" fmla="*/ 5611018 w 12192000"/>
              <a:gd name="connsiteY979" fmla="*/ 2316769 h 4267200"/>
              <a:gd name="connsiteX980" fmla="*/ 5687608 w 12192000"/>
              <a:gd name="connsiteY980" fmla="*/ 2039972 h 4267200"/>
              <a:gd name="connsiteX981" fmla="*/ 5657554 w 12192000"/>
              <a:gd name="connsiteY981" fmla="*/ 1576445 h 4267200"/>
              <a:gd name="connsiteX982" fmla="*/ 5150475 w 12192000"/>
              <a:gd name="connsiteY982" fmla="*/ 1274012 h 4267200"/>
              <a:gd name="connsiteX983" fmla="*/ 5349142 w 12192000"/>
              <a:gd name="connsiteY983" fmla="*/ 2204405 h 4267200"/>
              <a:gd name="connsiteX984" fmla="*/ 5262214 w 12192000"/>
              <a:gd name="connsiteY984" fmla="*/ 2233836 h 4267200"/>
              <a:gd name="connsiteX985" fmla="*/ 4981539 w 12192000"/>
              <a:gd name="connsiteY985" fmla="*/ 1542201 h 4267200"/>
              <a:gd name="connsiteX986" fmla="*/ 4958461 w 12192000"/>
              <a:gd name="connsiteY986" fmla="*/ 1136957 h 4267200"/>
              <a:gd name="connsiteX987" fmla="*/ 4655015 w 12192000"/>
              <a:gd name="connsiteY987" fmla="*/ 891426 h 4267200"/>
              <a:gd name="connsiteX988" fmla="*/ 4348002 w 12192000"/>
              <a:gd name="connsiteY988" fmla="*/ 2205895 h 4267200"/>
              <a:gd name="connsiteX989" fmla="*/ 4262250 w 12192000"/>
              <a:gd name="connsiteY989" fmla="*/ 2219972 h 4267200"/>
              <a:gd name="connsiteX990" fmla="*/ 4550611 w 12192000"/>
              <a:gd name="connsiteY990" fmla="*/ 817540 h 4267200"/>
              <a:gd name="connsiteX991" fmla="*/ 4564418 w 12192000"/>
              <a:gd name="connsiteY991" fmla="*/ 808293 h 4267200"/>
              <a:gd name="connsiteX992" fmla="*/ 4266388 w 12192000"/>
              <a:gd name="connsiteY992" fmla="*/ 500083 h 4267200"/>
              <a:gd name="connsiteX993" fmla="*/ 4032842 w 12192000"/>
              <a:gd name="connsiteY993" fmla="*/ 211809 h 4267200"/>
              <a:gd name="connsiteX994" fmla="*/ 3721337 w 12192000"/>
              <a:gd name="connsiteY994" fmla="*/ 0 h 4267200"/>
              <a:gd name="connsiteX995" fmla="*/ 3797544 w 12192000"/>
              <a:gd name="connsiteY995" fmla="*/ 0 h 4267200"/>
              <a:gd name="connsiteX996" fmla="*/ 3775734 w 12192000"/>
              <a:gd name="connsiteY996" fmla="*/ 95131 h 4267200"/>
              <a:gd name="connsiteX997" fmla="*/ 3724807 w 12192000"/>
              <a:gd name="connsiteY997" fmla="*/ 272257 h 4267200"/>
              <a:gd name="connsiteX998" fmla="*/ 3726844 w 12192000"/>
              <a:gd name="connsiteY998" fmla="*/ 282988 h 4267200"/>
              <a:gd name="connsiteX999" fmla="*/ 3742664 w 12192000"/>
              <a:gd name="connsiteY999" fmla="*/ 279918 h 4267200"/>
              <a:gd name="connsiteX1000" fmla="*/ 4103910 w 12192000"/>
              <a:gd name="connsiteY1000" fmla="*/ 1161917 h 4267200"/>
              <a:gd name="connsiteX1001" fmla="*/ 4020269 w 12192000"/>
              <a:gd name="connsiteY1001" fmla="*/ 1200406 h 4267200"/>
              <a:gd name="connsiteX1002" fmla="*/ 3674882 w 12192000"/>
              <a:gd name="connsiteY1002" fmla="*/ 488524 h 4267200"/>
              <a:gd name="connsiteX1003" fmla="*/ 3132682 w 12192000"/>
              <a:gd name="connsiteY1003" fmla="*/ 1072284 h 4267200"/>
              <a:gd name="connsiteX1004" fmla="*/ 2716346 w 12192000"/>
              <a:gd name="connsiteY1004" fmla="*/ 1276376 h 4267200"/>
              <a:gd name="connsiteX1005" fmla="*/ 2716772 w 12192000"/>
              <a:gd name="connsiteY1005" fmla="*/ 1255462 h 4267200"/>
              <a:gd name="connsiteX1006" fmla="*/ 3471096 w 12192000"/>
              <a:gd name="connsiteY1006" fmla="*/ 437072 h 4267200"/>
              <a:gd name="connsiteX1007" fmla="*/ 3639057 w 12192000"/>
              <a:gd name="connsiteY1007" fmla="*/ 286334 h 4267200"/>
              <a:gd name="connsiteX1008" fmla="*/ 3640309 w 12192000"/>
              <a:gd name="connsiteY1008" fmla="*/ 284664 h 4267200"/>
              <a:gd name="connsiteX1009" fmla="*/ 3646022 w 12192000"/>
              <a:gd name="connsiteY1009" fmla="*/ 276711 h 4267200"/>
              <a:gd name="connsiteX1010" fmla="*/ 3707943 w 12192000"/>
              <a:gd name="connsiteY1010" fmla="*/ 65958 h 4267200"/>
              <a:gd name="connsiteX1011" fmla="*/ 2867960 w 12192000"/>
              <a:gd name="connsiteY1011" fmla="*/ 0 h 4267200"/>
              <a:gd name="connsiteX1012" fmla="*/ 2926351 w 12192000"/>
              <a:gd name="connsiteY1012" fmla="*/ 0 h 4267200"/>
              <a:gd name="connsiteX1013" fmla="*/ 2902823 w 12192000"/>
              <a:gd name="connsiteY1013" fmla="*/ 262929 h 4267200"/>
              <a:gd name="connsiteX1014" fmla="*/ 2940663 w 12192000"/>
              <a:gd name="connsiteY1014" fmla="*/ 140884 h 4267200"/>
              <a:gd name="connsiteX1015" fmla="*/ 2947039 w 12192000"/>
              <a:gd name="connsiteY1015" fmla="*/ 122524 h 4267200"/>
              <a:gd name="connsiteX1016" fmla="*/ 2984316 w 12192000"/>
              <a:gd name="connsiteY1016" fmla="*/ 0 h 4267200"/>
              <a:gd name="connsiteX1017" fmla="*/ 3016114 w 12192000"/>
              <a:gd name="connsiteY1017" fmla="*/ 0 h 4267200"/>
              <a:gd name="connsiteX1018" fmla="*/ 2979949 w 12192000"/>
              <a:gd name="connsiteY1018" fmla="*/ 119274 h 4267200"/>
              <a:gd name="connsiteX1019" fmla="*/ 3023879 w 12192000"/>
              <a:gd name="connsiteY1019" fmla="*/ 0 h 4267200"/>
              <a:gd name="connsiteX1020" fmla="*/ 3105400 w 12192000"/>
              <a:gd name="connsiteY1020" fmla="*/ 0 h 4267200"/>
              <a:gd name="connsiteX1021" fmla="*/ 3094669 w 12192000"/>
              <a:gd name="connsiteY1021" fmla="*/ 30308 h 4267200"/>
              <a:gd name="connsiteX1022" fmla="*/ 2901945 w 12192000"/>
              <a:gd name="connsiteY1022" fmla="*/ 466538 h 4267200"/>
              <a:gd name="connsiteX1023" fmla="*/ 2815209 w 12192000"/>
              <a:gd name="connsiteY1023" fmla="*/ 497361 h 4267200"/>
              <a:gd name="connsiteX1024" fmla="*/ 2844845 w 12192000"/>
              <a:gd name="connsiteY1024" fmla="*/ 127638 h 4267200"/>
              <a:gd name="connsiteX1025" fmla="*/ 1057230 w 12192000"/>
              <a:gd name="connsiteY1025" fmla="*/ 0 h 4267200"/>
              <a:gd name="connsiteX1026" fmla="*/ 1111003 w 12192000"/>
              <a:gd name="connsiteY1026" fmla="*/ 0 h 4267200"/>
              <a:gd name="connsiteX1027" fmla="*/ 1125553 w 12192000"/>
              <a:gd name="connsiteY1027" fmla="*/ 52588 h 4267200"/>
              <a:gd name="connsiteX1028" fmla="*/ 1304276 w 12192000"/>
              <a:gd name="connsiteY1028" fmla="*/ 476275 h 4267200"/>
              <a:gd name="connsiteX1029" fmla="*/ 1492066 w 12192000"/>
              <a:gd name="connsiteY1029" fmla="*/ 886333 h 4267200"/>
              <a:gd name="connsiteX1030" fmla="*/ 1423698 w 12192000"/>
              <a:gd name="connsiteY1030" fmla="*/ 710817 h 4267200"/>
              <a:gd name="connsiteX1031" fmla="*/ 1357609 w 12192000"/>
              <a:gd name="connsiteY1031" fmla="*/ 532892 h 4267200"/>
              <a:gd name="connsiteX1032" fmla="*/ 1309550 w 12192000"/>
              <a:gd name="connsiteY1032" fmla="*/ 374031 h 4267200"/>
              <a:gd name="connsiteX1033" fmla="*/ 1193673 w 12192000"/>
              <a:gd name="connsiteY1033" fmla="*/ 49533 h 4267200"/>
              <a:gd name="connsiteX1034" fmla="*/ 1164391 w 12192000"/>
              <a:gd name="connsiteY1034" fmla="*/ 0 h 4267200"/>
              <a:gd name="connsiteX1035" fmla="*/ 1200666 w 12192000"/>
              <a:gd name="connsiteY1035" fmla="*/ 0 h 4267200"/>
              <a:gd name="connsiteX1036" fmla="*/ 1223408 w 12192000"/>
              <a:gd name="connsiteY1036" fmla="*/ 38996 h 4267200"/>
              <a:gd name="connsiteX1037" fmla="*/ 1339635 w 12192000"/>
              <a:gd name="connsiteY1037" fmla="*/ 365517 h 4267200"/>
              <a:gd name="connsiteX1038" fmla="*/ 1387469 w 12192000"/>
              <a:gd name="connsiteY1038" fmla="*/ 523079 h 4267200"/>
              <a:gd name="connsiteX1039" fmla="*/ 1452685 w 12192000"/>
              <a:gd name="connsiteY1039" fmla="*/ 699806 h 4267200"/>
              <a:gd name="connsiteX1040" fmla="*/ 1492092 w 12192000"/>
              <a:gd name="connsiteY1040" fmla="*/ 800424 h 4267200"/>
              <a:gd name="connsiteX1041" fmla="*/ 1455302 w 12192000"/>
              <a:gd name="connsiteY1041" fmla="*/ 632913 h 4267200"/>
              <a:gd name="connsiteX1042" fmla="*/ 1222336 w 12192000"/>
              <a:gd name="connsiteY1042" fmla="*/ 9480 h 4267200"/>
              <a:gd name="connsiteX1043" fmla="*/ 1214634 w 12192000"/>
              <a:gd name="connsiteY1043" fmla="*/ 0 h 4267200"/>
              <a:gd name="connsiteX1044" fmla="*/ 1289827 w 12192000"/>
              <a:gd name="connsiteY1044" fmla="*/ 0 h 4267200"/>
              <a:gd name="connsiteX1045" fmla="*/ 1321076 w 12192000"/>
              <a:gd name="connsiteY1045" fmla="*/ 59722 h 4267200"/>
              <a:gd name="connsiteX1046" fmla="*/ 1512579 w 12192000"/>
              <a:gd name="connsiteY1046" fmla="*/ 626441 h 4267200"/>
              <a:gd name="connsiteX1047" fmla="*/ 1506076 w 12192000"/>
              <a:gd name="connsiteY1047" fmla="*/ 1089289 h 4267200"/>
              <a:gd name="connsiteX1048" fmla="*/ 1486346 w 12192000"/>
              <a:gd name="connsiteY1048" fmla="*/ 1079919 h 4267200"/>
              <a:gd name="connsiteX1049" fmla="*/ 1070511 w 12192000"/>
              <a:gd name="connsiteY1049" fmla="*/ 48609 h 4267200"/>
              <a:gd name="connsiteX1050" fmla="*/ 43151 w 12192000"/>
              <a:gd name="connsiteY1050" fmla="*/ 0 h 4267200"/>
              <a:gd name="connsiteX1051" fmla="*/ 95283 w 12192000"/>
              <a:gd name="connsiteY1051" fmla="*/ 0 h 4267200"/>
              <a:gd name="connsiteX1052" fmla="*/ 300708 w 12192000"/>
              <a:gd name="connsiteY1052" fmla="*/ 154571 h 4267200"/>
              <a:gd name="connsiteX1053" fmla="*/ 530414 w 12192000"/>
              <a:gd name="connsiteY1053" fmla="*/ 354673 h 4267200"/>
              <a:gd name="connsiteX1054" fmla="*/ 333785 w 12192000"/>
              <a:gd name="connsiteY1054" fmla="*/ 161564 h 4267200"/>
              <a:gd name="connsiteX1055" fmla="*/ 147005 w 12192000"/>
              <a:gd name="connsiteY1055" fmla="*/ 0 h 4267200"/>
              <a:gd name="connsiteX1056" fmla="*/ 272509 w 12192000"/>
              <a:gd name="connsiteY1056" fmla="*/ 0 h 4267200"/>
              <a:gd name="connsiteX1057" fmla="*/ 326276 w 12192000"/>
              <a:gd name="connsiteY1057" fmla="*/ 45847 h 4267200"/>
              <a:gd name="connsiteX1058" fmla="*/ 823759 w 12192000"/>
              <a:gd name="connsiteY1058" fmla="*/ 574145 h 4267200"/>
              <a:gd name="connsiteX1059" fmla="*/ 811254 w 12192000"/>
              <a:gd name="connsiteY1059" fmla="*/ 665546 h 4267200"/>
              <a:gd name="connsiteX1060" fmla="*/ 154042 w 12192000"/>
              <a:gd name="connsiteY1060" fmla="*/ 261522 h 4267200"/>
              <a:gd name="connsiteX1061" fmla="*/ 13550 w 12192000"/>
              <a:gd name="connsiteY1061" fmla="*/ 158423 h 4267200"/>
              <a:gd name="connsiteX1062" fmla="*/ 0 w 12192000"/>
              <a:gd name="connsiteY1062" fmla="*/ 146618 h 4267200"/>
              <a:gd name="connsiteX1063" fmla="*/ 0 w 12192000"/>
              <a:gd name="connsiteY1063" fmla="*/ 59161 h 4267200"/>
              <a:gd name="connsiteX1064" fmla="*/ 45427 w 12192000"/>
              <a:gd name="connsiteY1064" fmla="*/ 101078 h 4267200"/>
              <a:gd name="connsiteX1065" fmla="*/ 630103 w 12192000"/>
              <a:gd name="connsiteY1065" fmla="*/ 485885 h 4267200"/>
              <a:gd name="connsiteX1066" fmla="*/ 532040 w 12192000"/>
              <a:gd name="connsiteY1066" fmla="*/ 399359 h 4267200"/>
              <a:gd name="connsiteX1067" fmla="*/ 517618 w 12192000"/>
              <a:gd name="connsiteY1067" fmla="*/ 385726 h 4267200"/>
              <a:gd name="connsiteX1068" fmla="*/ 285074 w 12192000"/>
              <a:gd name="connsiteY1068" fmla="*/ 182755 h 42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Lst>
            <a:rect l="l" t="t" r="r" b="b"/>
            <a:pathLst>
              <a:path w="12192000" h="4267200">
                <a:moveTo>
                  <a:pt x="2537169" y="4125568"/>
                </a:moveTo>
                <a:cubicBezTo>
                  <a:pt x="2788218" y="4126068"/>
                  <a:pt x="3025872" y="4161336"/>
                  <a:pt x="3246267" y="4262961"/>
                </a:cubicBezTo>
                <a:lnTo>
                  <a:pt x="3253970" y="4267200"/>
                </a:lnTo>
                <a:lnTo>
                  <a:pt x="3071791" y="4267200"/>
                </a:lnTo>
                <a:lnTo>
                  <a:pt x="2975095" y="4243356"/>
                </a:lnTo>
                <a:cubicBezTo>
                  <a:pt x="2862058" y="4220032"/>
                  <a:pt x="2745568" y="4209031"/>
                  <a:pt x="2626982" y="4206450"/>
                </a:cubicBezTo>
                <a:cubicBezTo>
                  <a:pt x="2581807" y="4205467"/>
                  <a:pt x="2536327" y="4205706"/>
                  <a:pt x="2490617" y="4206951"/>
                </a:cubicBezTo>
                <a:cubicBezTo>
                  <a:pt x="2601507" y="4219748"/>
                  <a:pt x="2711611" y="4236309"/>
                  <a:pt x="2819869" y="4252936"/>
                </a:cubicBezTo>
                <a:lnTo>
                  <a:pt x="2900997" y="4267200"/>
                </a:lnTo>
                <a:lnTo>
                  <a:pt x="2705858" y="4267200"/>
                </a:lnTo>
                <a:lnTo>
                  <a:pt x="2561467" y="4246270"/>
                </a:lnTo>
                <a:cubicBezTo>
                  <a:pt x="2476258" y="4235123"/>
                  <a:pt x="2390533" y="4225627"/>
                  <a:pt x="2305292" y="4219492"/>
                </a:cubicBezTo>
                <a:lnTo>
                  <a:pt x="2409349" y="4267200"/>
                </a:lnTo>
                <a:lnTo>
                  <a:pt x="2266705" y="4267200"/>
                </a:lnTo>
                <a:lnTo>
                  <a:pt x="2183576" y="4227150"/>
                </a:lnTo>
                <a:cubicBezTo>
                  <a:pt x="2170260" y="4220226"/>
                  <a:pt x="2115765" y="4150220"/>
                  <a:pt x="2151029" y="4146947"/>
                </a:cubicBezTo>
                <a:cubicBezTo>
                  <a:pt x="2282770" y="4133761"/>
                  <a:pt x="2411644" y="4125319"/>
                  <a:pt x="2537169" y="4125568"/>
                </a:cubicBezTo>
                <a:close/>
                <a:moveTo>
                  <a:pt x="9258094" y="3958602"/>
                </a:moveTo>
                <a:cubicBezTo>
                  <a:pt x="9013678" y="4006086"/>
                  <a:pt x="8768731" y="4060051"/>
                  <a:pt x="8526712" y="4119804"/>
                </a:cubicBezTo>
                <a:cubicBezTo>
                  <a:pt x="8781748" y="4123003"/>
                  <a:pt x="9026494" y="4069940"/>
                  <a:pt x="9258094" y="3958602"/>
                </a:cubicBezTo>
                <a:close/>
                <a:moveTo>
                  <a:pt x="9168987" y="3919232"/>
                </a:moveTo>
                <a:cubicBezTo>
                  <a:pt x="8975366" y="3912045"/>
                  <a:pt x="8788341" y="3989836"/>
                  <a:pt x="8603910" y="4068895"/>
                </a:cubicBezTo>
                <a:cubicBezTo>
                  <a:pt x="8818554" y="4017452"/>
                  <a:pt x="9035976" y="3970366"/>
                  <a:pt x="9252382" y="3927759"/>
                </a:cubicBezTo>
                <a:cubicBezTo>
                  <a:pt x="9224441" y="3923020"/>
                  <a:pt x="9196646" y="3920259"/>
                  <a:pt x="9168987" y="3919232"/>
                </a:cubicBezTo>
                <a:close/>
                <a:moveTo>
                  <a:pt x="1635889" y="3709494"/>
                </a:moveTo>
                <a:lnTo>
                  <a:pt x="1634800" y="3731111"/>
                </a:lnTo>
                <a:cubicBezTo>
                  <a:pt x="1634800" y="3731111"/>
                  <a:pt x="1635342" y="3716795"/>
                  <a:pt x="1635889" y="3709494"/>
                </a:cubicBezTo>
                <a:close/>
                <a:moveTo>
                  <a:pt x="3174829" y="3620110"/>
                </a:moveTo>
                <a:cubicBezTo>
                  <a:pt x="3177710" y="3619202"/>
                  <a:pt x="3182308" y="3620648"/>
                  <a:pt x="3189263" y="3625726"/>
                </a:cubicBezTo>
                <a:cubicBezTo>
                  <a:pt x="3348177" y="3744655"/>
                  <a:pt x="3463235" y="3908187"/>
                  <a:pt x="3560912" y="4079863"/>
                </a:cubicBezTo>
                <a:cubicBezTo>
                  <a:pt x="3582321" y="4117314"/>
                  <a:pt x="3599153" y="4153173"/>
                  <a:pt x="3611854" y="4188366"/>
                </a:cubicBezTo>
                <a:lnTo>
                  <a:pt x="3631583" y="4267200"/>
                </a:lnTo>
                <a:lnTo>
                  <a:pt x="3575699" y="4267200"/>
                </a:lnTo>
                <a:lnTo>
                  <a:pt x="3575567" y="4263588"/>
                </a:lnTo>
                <a:cubicBezTo>
                  <a:pt x="3563792" y="4170010"/>
                  <a:pt x="3527316" y="4081090"/>
                  <a:pt x="3467355" y="3988130"/>
                </a:cubicBezTo>
                <a:cubicBezTo>
                  <a:pt x="3420192" y="3915029"/>
                  <a:pt x="3371016" y="3849934"/>
                  <a:pt x="3310753" y="3787140"/>
                </a:cubicBezTo>
                <a:cubicBezTo>
                  <a:pt x="3303466" y="3779509"/>
                  <a:pt x="3297626" y="3773227"/>
                  <a:pt x="3291335" y="3767420"/>
                </a:cubicBezTo>
                <a:cubicBezTo>
                  <a:pt x="3324815" y="3824296"/>
                  <a:pt x="3358740" y="3880691"/>
                  <a:pt x="3390805" y="3937163"/>
                </a:cubicBezTo>
                <a:cubicBezTo>
                  <a:pt x="3450145" y="4040978"/>
                  <a:pt x="3506325" y="4144397"/>
                  <a:pt x="3545740" y="4251102"/>
                </a:cubicBezTo>
                <a:lnTo>
                  <a:pt x="3550709" y="4267200"/>
                </a:lnTo>
                <a:lnTo>
                  <a:pt x="3513586" y="4267200"/>
                </a:lnTo>
                <a:lnTo>
                  <a:pt x="3470728" y="4152456"/>
                </a:lnTo>
                <a:cubicBezTo>
                  <a:pt x="3439124" y="4085665"/>
                  <a:pt x="3402484" y="4019598"/>
                  <a:pt x="3364433" y="3953121"/>
                </a:cubicBezTo>
                <a:lnTo>
                  <a:pt x="3316479" y="3872136"/>
                </a:lnTo>
                <a:lnTo>
                  <a:pt x="3504482" y="4267200"/>
                </a:lnTo>
                <a:lnTo>
                  <a:pt x="3467547" y="4267200"/>
                </a:lnTo>
                <a:lnTo>
                  <a:pt x="3177952" y="3657386"/>
                </a:lnTo>
                <a:cubicBezTo>
                  <a:pt x="3172991" y="3646754"/>
                  <a:pt x="3166185" y="3622836"/>
                  <a:pt x="3174829" y="3620110"/>
                </a:cubicBezTo>
                <a:close/>
                <a:moveTo>
                  <a:pt x="11279315" y="3618448"/>
                </a:moveTo>
                <a:cubicBezTo>
                  <a:pt x="11299830" y="3614620"/>
                  <a:pt x="11318737" y="3618623"/>
                  <a:pt x="11317765" y="3638405"/>
                </a:cubicBezTo>
                <a:cubicBezTo>
                  <a:pt x="11309587" y="3820966"/>
                  <a:pt x="11315203" y="4012597"/>
                  <a:pt x="11304886" y="4200582"/>
                </a:cubicBezTo>
                <a:lnTo>
                  <a:pt x="11298904" y="4267200"/>
                </a:lnTo>
                <a:lnTo>
                  <a:pt x="11213088" y="4267200"/>
                </a:lnTo>
                <a:lnTo>
                  <a:pt x="11219157" y="4210725"/>
                </a:lnTo>
                <a:cubicBezTo>
                  <a:pt x="11223807" y="4119600"/>
                  <a:pt x="11224640" y="4027718"/>
                  <a:pt x="11225213" y="3936722"/>
                </a:cubicBezTo>
                <a:cubicBezTo>
                  <a:pt x="11207028" y="4022695"/>
                  <a:pt x="11194593" y="4110355"/>
                  <a:pt x="11182914" y="4196771"/>
                </a:cubicBezTo>
                <a:lnTo>
                  <a:pt x="11172266" y="4267200"/>
                </a:lnTo>
                <a:lnTo>
                  <a:pt x="11140975" y="4267200"/>
                </a:lnTo>
                <a:lnTo>
                  <a:pt x="11152239" y="4192628"/>
                </a:lnTo>
                <a:cubicBezTo>
                  <a:pt x="11165272" y="4096160"/>
                  <a:pt x="11178361" y="3997344"/>
                  <a:pt x="11201005" y="3900089"/>
                </a:cubicBezTo>
                <a:cubicBezTo>
                  <a:pt x="11166930" y="3979173"/>
                  <a:pt x="11134730" y="4058831"/>
                  <a:pt x="11105754" y="4139192"/>
                </a:cubicBezTo>
                <a:lnTo>
                  <a:pt x="11065821" y="4267200"/>
                </a:lnTo>
                <a:lnTo>
                  <a:pt x="10978133" y="4267200"/>
                </a:lnTo>
                <a:lnTo>
                  <a:pt x="11088889" y="3963916"/>
                </a:lnTo>
                <a:cubicBezTo>
                  <a:pt x="11133459" y="3856779"/>
                  <a:pt x="11181967" y="3750740"/>
                  <a:pt x="11231212" y="3645474"/>
                </a:cubicBezTo>
                <a:cubicBezTo>
                  <a:pt x="11236675" y="3633934"/>
                  <a:pt x="11258799" y="3622276"/>
                  <a:pt x="11279315" y="3618448"/>
                </a:cubicBezTo>
                <a:close/>
                <a:moveTo>
                  <a:pt x="10296877" y="3526602"/>
                </a:moveTo>
                <a:cubicBezTo>
                  <a:pt x="10305089" y="3527517"/>
                  <a:pt x="10311503" y="3531079"/>
                  <a:pt x="10314210" y="3538353"/>
                </a:cubicBezTo>
                <a:cubicBezTo>
                  <a:pt x="10361472" y="3659113"/>
                  <a:pt x="10407318" y="3780392"/>
                  <a:pt x="10450858" y="3902477"/>
                </a:cubicBezTo>
                <a:lnTo>
                  <a:pt x="10572255" y="4267200"/>
                </a:lnTo>
                <a:lnTo>
                  <a:pt x="10477642" y="4267200"/>
                </a:lnTo>
                <a:lnTo>
                  <a:pt x="10436479" y="4144570"/>
                </a:lnTo>
                <a:cubicBezTo>
                  <a:pt x="10386976" y="3995354"/>
                  <a:pt x="10333255" y="3848072"/>
                  <a:pt x="10277529" y="3701307"/>
                </a:cubicBezTo>
                <a:cubicBezTo>
                  <a:pt x="10277467" y="3703640"/>
                  <a:pt x="10276853" y="3706334"/>
                  <a:pt x="10276797" y="3708672"/>
                </a:cubicBezTo>
                <a:cubicBezTo>
                  <a:pt x="10284209" y="3854149"/>
                  <a:pt x="10331835" y="3999199"/>
                  <a:pt x="10385906" y="4147031"/>
                </a:cubicBezTo>
                <a:lnTo>
                  <a:pt x="10431445" y="4267200"/>
                </a:lnTo>
                <a:lnTo>
                  <a:pt x="10398237" y="4267200"/>
                </a:lnTo>
                <a:lnTo>
                  <a:pt x="10356661" y="4157302"/>
                </a:lnTo>
                <a:cubicBezTo>
                  <a:pt x="10321871" y="4061517"/>
                  <a:pt x="10289232" y="3966669"/>
                  <a:pt x="10268559" y="3871054"/>
                </a:cubicBezTo>
                <a:cubicBezTo>
                  <a:pt x="10272790" y="3985997"/>
                  <a:pt x="10299544" y="4094770"/>
                  <a:pt x="10340065" y="4201637"/>
                </a:cubicBezTo>
                <a:lnTo>
                  <a:pt x="10368861" y="4267200"/>
                </a:lnTo>
                <a:lnTo>
                  <a:pt x="10267862" y="4267200"/>
                </a:lnTo>
                <a:lnTo>
                  <a:pt x="10236210" y="4185635"/>
                </a:lnTo>
                <a:cubicBezTo>
                  <a:pt x="10169925" y="3991261"/>
                  <a:pt x="10150284" y="3789583"/>
                  <a:pt x="10225980" y="3561061"/>
                </a:cubicBezTo>
                <a:cubicBezTo>
                  <a:pt x="10231424" y="3544935"/>
                  <a:pt x="10272241" y="3523857"/>
                  <a:pt x="10296877" y="3526602"/>
                </a:cubicBezTo>
                <a:close/>
                <a:moveTo>
                  <a:pt x="3429186" y="3458784"/>
                </a:moveTo>
                <a:cubicBezTo>
                  <a:pt x="3434043" y="3458424"/>
                  <a:pt x="3439865" y="3459167"/>
                  <a:pt x="3446761" y="3461278"/>
                </a:cubicBezTo>
                <a:cubicBezTo>
                  <a:pt x="3801752" y="3568638"/>
                  <a:pt x="4119982" y="3746863"/>
                  <a:pt x="4419733" y="3963555"/>
                </a:cubicBezTo>
                <a:cubicBezTo>
                  <a:pt x="4508451" y="4027538"/>
                  <a:pt x="4593765" y="4093753"/>
                  <a:pt x="4659448" y="4172746"/>
                </a:cubicBezTo>
                <a:lnTo>
                  <a:pt x="4719140" y="4267200"/>
                </a:lnTo>
                <a:lnTo>
                  <a:pt x="4641222" y="4267200"/>
                </a:lnTo>
                <a:lnTo>
                  <a:pt x="4599968" y="4207074"/>
                </a:lnTo>
                <a:cubicBezTo>
                  <a:pt x="4478590" y="4057581"/>
                  <a:pt x="4278987" y="3946713"/>
                  <a:pt x="4136093" y="3858466"/>
                </a:cubicBezTo>
                <a:cubicBezTo>
                  <a:pt x="3985171" y="3764831"/>
                  <a:pt x="3831168" y="3687155"/>
                  <a:pt x="3670252" y="3622798"/>
                </a:cubicBezTo>
                <a:lnTo>
                  <a:pt x="3817258" y="3723577"/>
                </a:lnTo>
                <a:cubicBezTo>
                  <a:pt x="3878082" y="3765387"/>
                  <a:pt x="3941278" y="3808498"/>
                  <a:pt x="4000461" y="3855966"/>
                </a:cubicBezTo>
                <a:cubicBezTo>
                  <a:pt x="4030299" y="3879926"/>
                  <a:pt x="4059233" y="3904849"/>
                  <a:pt x="4088180" y="3929774"/>
                </a:cubicBezTo>
                <a:cubicBezTo>
                  <a:pt x="4119532" y="3956928"/>
                  <a:pt x="4151864" y="3984979"/>
                  <a:pt x="4184555" y="4010683"/>
                </a:cubicBezTo>
                <a:cubicBezTo>
                  <a:pt x="4252374" y="4064322"/>
                  <a:pt x="4327401" y="4112085"/>
                  <a:pt x="4399563" y="4158106"/>
                </a:cubicBezTo>
                <a:cubicBezTo>
                  <a:pt x="4448555" y="4189447"/>
                  <a:pt x="4498141" y="4221114"/>
                  <a:pt x="4546299" y="4254934"/>
                </a:cubicBezTo>
                <a:lnTo>
                  <a:pt x="4561743" y="4267200"/>
                </a:lnTo>
                <a:lnTo>
                  <a:pt x="4509274" y="4267200"/>
                </a:lnTo>
                <a:lnTo>
                  <a:pt x="4383389" y="4184369"/>
                </a:lnTo>
                <a:cubicBezTo>
                  <a:pt x="4310251" y="4137460"/>
                  <a:pt x="4234739" y="4089250"/>
                  <a:pt x="4165508" y="4035196"/>
                </a:cubicBezTo>
                <a:cubicBezTo>
                  <a:pt x="4131846" y="4008598"/>
                  <a:pt x="4099524" y="3980549"/>
                  <a:pt x="4068162" y="3953394"/>
                </a:cubicBezTo>
                <a:cubicBezTo>
                  <a:pt x="4039704" y="3928919"/>
                  <a:pt x="4010763" y="3903992"/>
                  <a:pt x="3981416" y="3880482"/>
                </a:cubicBezTo>
                <a:cubicBezTo>
                  <a:pt x="3923199" y="3833909"/>
                  <a:pt x="3860482" y="3791236"/>
                  <a:pt x="3800147" y="3749872"/>
                </a:cubicBezTo>
                <a:lnTo>
                  <a:pt x="3655073" y="3650884"/>
                </a:lnTo>
                <a:cubicBezTo>
                  <a:pt x="3768399" y="3765347"/>
                  <a:pt x="3873410" y="3884450"/>
                  <a:pt x="3989938" y="3991685"/>
                </a:cubicBezTo>
                <a:cubicBezTo>
                  <a:pt x="4106468" y="4098916"/>
                  <a:pt x="4234512" y="4194281"/>
                  <a:pt x="4393907" y="4261258"/>
                </a:cubicBezTo>
                <a:lnTo>
                  <a:pt x="4408201" y="4267200"/>
                </a:lnTo>
                <a:lnTo>
                  <a:pt x="4250346" y="4267200"/>
                </a:lnTo>
                <a:lnTo>
                  <a:pt x="4245269" y="4265040"/>
                </a:lnTo>
                <a:cubicBezTo>
                  <a:pt x="4167858" y="4230709"/>
                  <a:pt x="4095232" y="4193560"/>
                  <a:pt x="4036318" y="4147013"/>
                </a:cubicBezTo>
                <a:cubicBezTo>
                  <a:pt x="3810777" y="3969273"/>
                  <a:pt x="3654591" y="3720297"/>
                  <a:pt x="3432098" y="3537312"/>
                </a:cubicBezTo>
                <a:cubicBezTo>
                  <a:pt x="3408505" y="3517876"/>
                  <a:pt x="3395188" y="3461306"/>
                  <a:pt x="3429186" y="3458784"/>
                </a:cubicBezTo>
                <a:close/>
                <a:moveTo>
                  <a:pt x="9334796" y="3456584"/>
                </a:moveTo>
                <a:cubicBezTo>
                  <a:pt x="9406875" y="3608228"/>
                  <a:pt x="9503788" y="3758542"/>
                  <a:pt x="9651570" y="3826505"/>
                </a:cubicBezTo>
                <a:cubicBezTo>
                  <a:pt x="9559808" y="3686686"/>
                  <a:pt x="9456900" y="3564734"/>
                  <a:pt x="9334796" y="3456584"/>
                </a:cubicBezTo>
                <a:close/>
                <a:moveTo>
                  <a:pt x="4440129" y="3448571"/>
                </a:moveTo>
                <a:cubicBezTo>
                  <a:pt x="4500684" y="3600308"/>
                  <a:pt x="4765312" y="3823987"/>
                  <a:pt x="4856525" y="3915351"/>
                </a:cubicBezTo>
                <a:cubicBezTo>
                  <a:pt x="4921046" y="3979838"/>
                  <a:pt x="4987678" y="4047617"/>
                  <a:pt x="5059055" y="4108918"/>
                </a:cubicBezTo>
                <a:cubicBezTo>
                  <a:pt x="5130436" y="4170218"/>
                  <a:pt x="5206561" y="4225043"/>
                  <a:pt x="5290070" y="4263619"/>
                </a:cubicBezTo>
                <a:cubicBezTo>
                  <a:pt x="5126032" y="4132785"/>
                  <a:pt x="4978794" y="3979858"/>
                  <a:pt x="4834991" y="3830985"/>
                </a:cubicBezTo>
                <a:cubicBezTo>
                  <a:pt x="4709629" y="3700933"/>
                  <a:pt x="4579958" y="3567796"/>
                  <a:pt x="4440129" y="3448571"/>
                </a:cubicBezTo>
                <a:close/>
                <a:moveTo>
                  <a:pt x="5425834" y="3162785"/>
                </a:moveTo>
                <a:cubicBezTo>
                  <a:pt x="5393133" y="3300089"/>
                  <a:pt x="5401723" y="3491623"/>
                  <a:pt x="5401644" y="3617847"/>
                </a:cubicBezTo>
                <a:cubicBezTo>
                  <a:pt x="5401790" y="3807859"/>
                  <a:pt x="5425483" y="3992734"/>
                  <a:pt x="5467256" y="4175494"/>
                </a:cubicBezTo>
                <a:cubicBezTo>
                  <a:pt x="5469824" y="3971868"/>
                  <a:pt x="5459296" y="3766904"/>
                  <a:pt x="5448069" y="3567554"/>
                </a:cubicBezTo>
                <a:close/>
                <a:moveTo>
                  <a:pt x="1318687" y="3113840"/>
                </a:moveTo>
                <a:cubicBezTo>
                  <a:pt x="1233126" y="3142037"/>
                  <a:pt x="1148133" y="3174161"/>
                  <a:pt x="1066793" y="3212171"/>
                </a:cubicBezTo>
                <a:cubicBezTo>
                  <a:pt x="1042399" y="3223712"/>
                  <a:pt x="1017440" y="3235542"/>
                  <a:pt x="993319" y="3247648"/>
                </a:cubicBezTo>
                <a:cubicBezTo>
                  <a:pt x="947600" y="3269890"/>
                  <a:pt x="900765" y="3292688"/>
                  <a:pt x="853081" y="3312410"/>
                </a:cubicBezTo>
                <a:cubicBezTo>
                  <a:pt x="837376" y="3318884"/>
                  <a:pt x="821948" y="3324526"/>
                  <a:pt x="805957" y="3330443"/>
                </a:cubicBezTo>
                <a:cubicBezTo>
                  <a:pt x="973723" y="3284161"/>
                  <a:pt x="1193682" y="3229943"/>
                  <a:pt x="1318687" y="3113840"/>
                </a:cubicBezTo>
                <a:close/>
                <a:moveTo>
                  <a:pt x="5453702" y="3090882"/>
                </a:moveTo>
                <a:lnTo>
                  <a:pt x="5480135" y="3565802"/>
                </a:lnTo>
                <a:cubicBezTo>
                  <a:pt x="5490809" y="3762845"/>
                  <a:pt x="5501220" y="3965024"/>
                  <a:pt x="5499023" y="4166310"/>
                </a:cubicBezTo>
                <a:cubicBezTo>
                  <a:pt x="5546233" y="3984186"/>
                  <a:pt x="5562118" y="3799116"/>
                  <a:pt x="5547022" y="3607838"/>
                </a:cubicBezTo>
                <a:cubicBezTo>
                  <a:pt x="5541143" y="3530760"/>
                  <a:pt x="5529684" y="3453908"/>
                  <a:pt x="5515964" y="3378541"/>
                </a:cubicBezTo>
                <a:cubicBezTo>
                  <a:pt x="5505773" y="3321668"/>
                  <a:pt x="5475310" y="3095607"/>
                  <a:pt x="5453702" y="3090882"/>
                </a:cubicBezTo>
                <a:close/>
                <a:moveTo>
                  <a:pt x="9790480" y="3078533"/>
                </a:moveTo>
                <a:cubicBezTo>
                  <a:pt x="9782502" y="3134217"/>
                  <a:pt x="9773626" y="3189710"/>
                  <a:pt x="9763295" y="3245370"/>
                </a:cubicBezTo>
                <a:cubicBezTo>
                  <a:pt x="9730259" y="3421320"/>
                  <a:pt x="9693170" y="3586065"/>
                  <a:pt x="9736458" y="3758413"/>
                </a:cubicBezTo>
                <a:cubicBezTo>
                  <a:pt x="9741385" y="3680922"/>
                  <a:pt x="9752472" y="3603320"/>
                  <a:pt x="9763499" y="3528057"/>
                </a:cubicBezTo>
                <a:cubicBezTo>
                  <a:pt x="9778184" y="3430521"/>
                  <a:pt x="9793478" y="3330298"/>
                  <a:pt x="9793906" y="3231157"/>
                </a:cubicBezTo>
                <a:cubicBezTo>
                  <a:pt x="9793949" y="3202011"/>
                  <a:pt x="9792735" y="3172131"/>
                  <a:pt x="9791874" y="3142788"/>
                </a:cubicBezTo>
                <a:cubicBezTo>
                  <a:pt x="9791175" y="3121009"/>
                  <a:pt x="9790832" y="3099770"/>
                  <a:pt x="9790480" y="3078533"/>
                </a:cubicBezTo>
                <a:close/>
                <a:moveTo>
                  <a:pt x="1238695" y="3076820"/>
                </a:moveTo>
                <a:cubicBezTo>
                  <a:pt x="1051055" y="3082190"/>
                  <a:pt x="886407" y="3192548"/>
                  <a:pt x="716371" y="3293249"/>
                </a:cubicBezTo>
                <a:cubicBezTo>
                  <a:pt x="670943" y="3320259"/>
                  <a:pt x="625512" y="3345868"/>
                  <a:pt x="579522" y="3371759"/>
                </a:cubicBezTo>
                <a:cubicBezTo>
                  <a:pt x="586257" y="3369787"/>
                  <a:pt x="592991" y="3367806"/>
                  <a:pt x="600288" y="3365555"/>
                </a:cubicBezTo>
                <a:cubicBezTo>
                  <a:pt x="680240" y="3341573"/>
                  <a:pt x="762713" y="3317034"/>
                  <a:pt x="840692" y="3284921"/>
                </a:cubicBezTo>
                <a:cubicBezTo>
                  <a:pt x="887813" y="3265484"/>
                  <a:pt x="934087" y="3242968"/>
                  <a:pt x="979248" y="3221003"/>
                </a:cubicBezTo>
                <a:cubicBezTo>
                  <a:pt x="1004208" y="3209175"/>
                  <a:pt x="1028322" y="3197074"/>
                  <a:pt x="1053282" y="3185247"/>
                </a:cubicBezTo>
                <a:cubicBezTo>
                  <a:pt x="1139666" y="3144704"/>
                  <a:pt x="1229994" y="3110602"/>
                  <a:pt x="1320603" y="3081281"/>
                </a:cubicBezTo>
                <a:cubicBezTo>
                  <a:pt x="1292776" y="3077429"/>
                  <a:pt x="1265502" y="3076054"/>
                  <a:pt x="1238695" y="3076820"/>
                </a:cubicBezTo>
                <a:close/>
                <a:moveTo>
                  <a:pt x="5425627" y="2954192"/>
                </a:moveTo>
                <a:cubicBezTo>
                  <a:pt x="5441934" y="2956815"/>
                  <a:pt x="5467954" y="2996115"/>
                  <a:pt x="5470770" y="3005435"/>
                </a:cubicBezTo>
                <a:cubicBezTo>
                  <a:pt x="5591522" y="3395900"/>
                  <a:pt x="5656650" y="3795361"/>
                  <a:pt x="5567647" y="4190286"/>
                </a:cubicBezTo>
                <a:lnTo>
                  <a:pt x="5545854" y="4267200"/>
                </a:lnTo>
                <a:lnTo>
                  <a:pt x="5391871" y="4267200"/>
                </a:lnTo>
                <a:lnTo>
                  <a:pt x="5318171" y="4175818"/>
                </a:lnTo>
                <a:cubicBezTo>
                  <a:pt x="5204859" y="4048423"/>
                  <a:pt x="5075331" y="3936412"/>
                  <a:pt x="4943646" y="3822916"/>
                </a:cubicBezTo>
                <a:cubicBezTo>
                  <a:pt x="4828850" y="3724110"/>
                  <a:pt x="4714058" y="3625311"/>
                  <a:pt x="4594837" y="3532274"/>
                </a:cubicBezTo>
                <a:cubicBezTo>
                  <a:pt x="4562450" y="3507077"/>
                  <a:pt x="4474786" y="3410282"/>
                  <a:pt x="4441737" y="3399734"/>
                </a:cubicBezTo>
                <a:cubicBezTo>
                  <a:pt x="4437014" y="3398227"/>
                  <a:pt x="4433408" y="3398482"/>
                  <a:pt x="4431236" y="3400954"/>
                </a:cubicBezTo>
                <a:cubicBezTo>
                  <a:pt x="4474088" y="3436036"/>
                  <a:pt x="4516531" y="3472527"/>
                  <a:pt x="4557150" y="3510023"/>
                </a:cubicBezTo>
                <a:cubicBezTo>
                  <a:pt x="4661606" y="3606446"/>
                  <a:pt x="4760255" y="3709152"/>
                  <a:pt x="4856936" y="3809146"/>
                </a:cubicBezTo>
                <a:cubicBezTo>
                  <a:pt x="4939779" y="3895025"/>
                  <a:pt x="5024071" y="3982240"/>
                  <a:pt x="5111996" y="4065759"/>
                </a:cubicBezTo>
                <a:cubicBezTo>
                  <a:pt x="5155961" y="4107518"/>
                  <a:pt x="5200834" y="4148352"/>
                  <a:pt x="5246890" y="4187633"/>
                </a:cubicBezTo>
                <a:lnTo>
                  <a:pt x="5347266" y="4267200"/>
                </a:lnTo>
                <a:lnTo>
                  <a:pt x="5164092" y="4267200"/>
                </a:lnTo>
                <a:lnTo>
                  <a:pt x="5108945" y="4232176"/>
                </a:lnTo>
                <a:cubicBezTo>
                  <a:pt x="4772838" y="3999708"/>
                  <a:pt x="4490756" y="3581960"/>
                  <a:pt x="4294126" y="3303048"/>
                </a:cubicBezTo>
                <a:cubicBezTo>
                  <a:pt x="4284225" y="3288537"/>
                  <a:pt x="4271318" y="3233630"/>
                  <a:pt x="4305321" y="3256953"/>
                </a:cubicBezTo>
                <a:cubicBezTo>
                  <a:pt x="4530520" y="3414680"/>
                  <a:pt x="4740956" y="3587440"/>
                  <a:pt x="4949299" y="3766336"/>
                </a:cubicBezTo>
                <a:cubicBezTo>
                  <a:pt x="5065543" y="3866477"/>
                  <a:pt x="5184542" y="3965579"/>
                  <a:pt x="5291452" y="4076801"/>
                </a:cubicBezTo>
                <a:cubicBezTo>
                  <a:pt x="5309900" y="4095629"/>
                  <a:pt x="5393714" y="4211504"/>
                  <a:pt x="5434998" y="4254100"/>
                </a:cubicBezTo>
                <a:cubicBezTo>
                  <a:pt x="5369347" y="4172892"/>
                  <a:pt x="5356822" y="3836202"/>
                  <a:pt x="5351015" y="3760989"/>
                </a:cubicBezTo>
                <a:cubicBezTo>
                  <a:pt x="5330486" y="3492147"/>
                  <a:pt x="5355823" y="3228927"/>
                  <a:pt x="5413780" y="2966265"/>
                </a:cubicBezTo>
                <a:cubicBezTo>
                  <a:pt x="5415835" y="2956520"/>
                  <a:pt x="5420191" y="2953318"/>
                  <a:pt x="5425627" y="2954192"/>
                </a:cubicBezTo>
                <a:close/>
                <a:moveTo>
                  <a:pt x="8380397" y="2896659"/>
                </a:moveTo>
                <a:cubicBezTo>
                  <a:pt x="8455275" y="3038078"/>
                  <a:pt x="8545153" y="3173735"/>
                  <a:pt x="8634801" y="3304169"/>
                </a:cubicBezTo>
                <a:cubicBezTo>
                  <a:pt x="8726195" y="3437326"/>
                  <a:pt x="8821496" y="3600936"/>
                  <a:pt x="8971448" y="3675946"/>
                </a:cubicBezTo>
                <a:cubicBezTo>
                  <a:pt x="8910775" y="3621244"/>
                  <a:pt x="8864937" y="3553231"/>
                  <a:pt x="8820691" y="3486482"/>
                </a:cubicBezTo>
                <a:cubicBezTo>
                  <a:pt x="8816331" y="3480073"/>
                  <a:pt x="8811972" y="3473665"/>
                  <a:pt x="8807612" y="3467256"/>
                </a:cubicBezTo>
                <a:cubicBezTo>
                  <a:pt x="8727274" y="3347730"/>
                  <a:pt x="8640362" y="3230102"/>
                  <a:pt x="8556796" y="3116474"/>
                </a:cubicBezTo>
                <a:cubicBezTo>
                  <a:pt x="8515702" y="3060746"/>
                  <a:pt x="8472667" y="3003195"/>
                  <a:pt x="8427018" y="2948853"/>
                </a:cubicBezTo>
                <a:cubicBezTo>
                  <a:pt x="8411728" y="2931040"/>
                  <a:pt x="8396239" y="2914119"/>
                  <a:pt x="8380397" y="2896659"/>
                </a:cubicBezTo>
                <a:close/>
                <a:moveTo>
                  <a:pt x="9831020" y="2871730"/>
                </a:moveTo>
                <a:lnTo>
                  <a:pt x="9827707" y="2915231"/>
                </a:lnTo>
                <a:cubicBezTo>
                  <a:pt x="9824540" y="2960178"/>
                  <a:pt x="9821168" y="3006017"/>
                  <a:pt x="9820699" y="3051540"/>
                </a:cubicBezTo>
                <a:cubicBezTo>
                  <a:pt x="9820458" y="3081589"/>
                  <a:pt x="9821664" y="3111470"/>
                  <a:pt x="9822525" y="3140814"/>
                </a:cubicBezTo>
                <a:cubicBezTo>
                  <a:pt x="9823738" y="3170696"/>
                  <a:pt x="9824947" y="3200579"/>
                  <a:pt x="9824704" y="3230628"/>
                </a:cubicBezTo>
                <a:cubicBezTo>
                  <a:pt x="9823869" y="3331557"/>
                  <a:pt x="9808712" y="3433224"/>
                  <a:pt x="9793821" y="3531652"/>
                </a:cubicBezTo>
                <a:cubicBezTo>
                  <a:pt x="9783066" y="3603683"/>
                  <a:pt x="9772446" y="3677150"/>
                  <a:pt x="9767436" y="3750864"/>
                </a:cubicBezTo>
                <a:cubicBezTo>
                  <a:pt x="9782786" y="3724954"/>
                  <a:pt x="9799440" y="3697443"/>
                  <a:pt x="9814477" y="3662531"/>
                </a:cubicBezTo>
                <a:cubicBezTo>
                  <a:pt x="9926754" y="3406015"/>
                  <a:pt x="9892054" y="3133900"/>
                  <a:pt x="9831020" y="2871730"/>
                </a:cubicBezTo>
                <a:close/>
                <a:moveTo>
                  <a:pt x="8380521" y="2850596"/>
                </a:moveTo>
                <a:cubicBezTo>
                  <a:pt x="8404481" y="2875897"/>
                  <a:pt x="8428794" y="2901731"/>
                  <a:pt x="8451446" y="2928627"/>
                </a:cubicBezTo>
                <a:cubicBezTo>
                  <a:pt x="8497446" y="2983517"/>
                  <a:pt x="8540828" y="3041610"/>
                  <a:pt x="8582269" y="3097880"/>
                </a:cubicBezTo>
                <a:cubicBezTo>
                  <a:pt x="8666744" y="3211700"/>
                  <a:pt x="8753998" y="3329876"/>
                  <a:pt x="8833783" y="3449753"/>
                </a:cubicBezTo>
                <a:cubicBezTo>
                  <a:pt x="8838143" y="3456162"/>
                  <a:pt x="8842503" y="3462572"/>
                  <a:pt x="8846863" y="3468981"/>
                </a:cubicBezTo>
                <a:cubicBezTo>
                  <a:pt x="8881714" y="3521040"/>
                  <a:pt x="8917610" y="3574725"/>
                  <a:pt x="8960046" y="3620389"/>
                </a:cubicBezTo>
                <a:cubicBezTo>
                  <a:pt x="8847240" y="3316219"/>
                  <a:pt x="8665033" y="3014288"/>
                  <a:pt x="8380521" y="2850596"/>
                </a:cubicBezTo>
                <a:close/>
                <a:moveTo>
                  <a:pt x="9854151" y="2642862"/>
                </a:moveTo>
                <a:cubicBezTo>
                  <a:pt x="9862376" y="2644690"/>
                  <a:pt x="9868748" y="2649859"/>
                  <a:pt x="9871341" y="2659697"/>
                </a:cubicBezTo>
                <a:cubicBezTo>
                  <a:pt x="9936549" y="2907705"/>
                  <a:pt x="10004418" y="3164740"/>
                  <a:pt x="9966678" y="3423399"/>
                </a:cubicBezTo>
                <a:cubicBezTo>
                  <a:pt x="9951724" y="3524170"/>
                  <a:pt x="9914841" y="3605244"/>
                  <a:pt x="9880832" y="3700562"/>
                </a:cubicBezTo>
                <a:cubicBezTo>
                  <a:pt x="9817639" y="3880472"/>
                  <a:pt x="9825316" y="4002022"/>
                  <a:pt x="9896024" y="4178295"/>
                </a:cubicBezTo>
                <a:lnTo>
                  <a:pt x="10028060" y="4267200"/>
                </a:lnTo>
                <a:lnTo>
                  <a:pt x="9651813" y="4267200"/>
                </a:lnTo>
                <a:lnTo>
                  <a:pt x="9814527" y="4248048"/>
                </a:lnTo>
                <a:cubicBezTo>
                  <a:pt x="9748431" y="4225943"/>
                  <a:pt x="9681848" y="4217991"/>
                  <a:pt x="9615182" y="4220499"/>
                </a:cubicBezTo>
                <a:cubicBezTo>
                  <a:pt x="9565183" y="4222381"/>
                  <a:pt x="9515136" y="4230147"/>
                  <a:pt x="9465210" y="4242240"/>
                </a:cubicBezTo>
                <a:lnTo>
                  <a:pt x="9387108" y="4267200"/>
                </a:lnTo>
                <a:lnTo>
                  <a:pt x="9268441" y="4267200"/>
                </a:lnTo>
                <a:lnTo>
                  <a:pt x="9307676" y="4251276"/>
                </a:lnTo>
                <a:cubicBezTo>
                  <a:pt x="9459842" y="4196603"/>
                  <a:pt x="9613869" y="4164948"/>
                  <a:pt x="9761570" y="4182283"/>
                </a:cubicBezTo>
                <a:cubicBezTo>
                  <a:pt x="9633677" y="4101602"/>
                  <a:pt x="9502269" y="4023929"/>
                  <a:pt x="9368237" y="3949470"/>
                </a:cubicBezTo>
                <a:cubicBezTo>
                  <a:pt x="9363677" y="3950852"/>
                  <a:pt x="9358768" y="3951697"/>
                  <a:pt x="9354614" y="3951288"/>
                </a:cubicBezTo>
                <a:cubicBezTo>
                  <a:pt x="9045666" y="4112095"/>
                  <a:pt x="8711508" y="4184792"/>
                  <a:pt x="8364351" y="4159267"/>
                </a:cubicBezTo>
                <a:cubicBezTo>
                  <a:pt x="8322605" y="4156073"/>
                  <a:pt x="8373028" y="4125362"/>
                  <a:pt x="8386567" y="4119760"/>
                </a:cubicBezTo>
                <a:cubicBezTo>
                  <a:pt x="8661942" y="4017222"/>
                  <a:pt x="8938634" y="3857115"/>
                  <a:pt x="9231713" y="3873539"/>
                </a:cubicBezTo>
                <a:cubicBezTo>
                  <a:pt x="9162796" y="3836374"/>
                  <a:pt x="9093324" y="3799562"/>
                  <a:pt x="9023301" y="3763109"/>
                </a:cubicBezTo>
                <a:cubicBezTo>
                  <a:pt x="9018245" y="3762512"/>
                  <a:pt x="9014299" y="3761207"/>
                  <a:pt x="9010556" y="3758998"/>
                </a:cubicBezTo>
                <a:cubicBezTo>
                  <a:pt x="8818026" y="3719652"/>
                  <a:pt x="8714888" y="3571783"/>
                  <a:pt x="8604324" y="3417171"/>
                </a:cubicBezTo>
                <a:cubicBezTo>
                  <a:pt x="8460937" y="3216099"/>
                  <a:pt x="8313620" y="2999153"/>
                  <a:pt x="8218577" y="2770227"/>
                </a:cubicBezTo>
                <a:cubicBezTo>
                  <a:pt x="8215211" y="2762227"/>
                  <a:pt x="8217371" y="2755481"/>
                  <a:pt x="8222774" y="2749954"/>
                </a:cubicBezTo>
                <a:cubicBezTo>
                  <a:pt x="8238990" y="2733370"/>
                  <a:pt x="8284424" y="2727735"/>
                  <a:pt x="8297623" y="2731935"/>
                </a:cubicBezTo>
                <a:cubicBezTo>
                  <a:pt x="8726387" y="2883841"/>
                  <a:pt x="8964880" y="3311498"/>
                  <a:pt x="9090618" y="3716225"/>
                </a:cubicBezTo>
                <a:cubicBezTo>
                  <a:pt x="9321070" y="3835548"/>
                  <a:pt x="9546131" y="3959850"/>
                  <a:pt x="9762441" y="4093587"/>
                </a:cubicBezTo>
                <a:cubicBezTo>
                  <a:pt x="9739891" y="4035197"/>
                  <a:pt x="9720655" y="3974696"/>
                  <a:pt x="9717826" y="3916719"/>
                </a:cubicBezTo>
                <a:cubicBezTo>
                  <a:pt x="9716379" y="3916883"/>
                  <a:pt x="9714371" y="3917401"/>
                  <a:pt x="9713123" y="3916663"/>
                </a:cubicBezTo>
                <a:cubicBezTo>
                  <a:pt x="9419408" y="3876118"/>
                  <a:pt x="9276568" y="3571232"/>
                  <a:pt x="9175594" y="3326950"/>
                </a:cubicBezTo>
                <a:cubicBezTo>
                  <a:pt x="9162477" y="3295477"/>
                  <a:pt x="9234580" y="3273123"/>
                  <a:pt x="9253941" y="3287566"/>
                </a:cubicBezTo>
                <a:cubicBezTo>
                  <a:pt x="9396995" y="3390749"/>
                  <a:pt x="9519263" y="3506453"/>
                  <a:pt x="9625671" y="3639960"/>
                </a:cubicBezTo>
                <a:cubicBezTo>
                  <a:pt x="9622492" y="3540061"/>
                  <a:pt x="9637797" y="3439839"/>
                  <a:pt x="9656881" y="3333361"/>
                </a:cubicBezTo>
                <a:cubicBezTo>
                  <a:pt x="9696972" y="3116116"/>
                  <a:pt x="9713720" y="2891570"/>
                  <a:pt x="9782066" y="2680771"/>
                </a:cubicBezTo>
                <a:cubicBezTo>
                  <a:pt x="9788129" y="2661952"/>
                  <a:pt x="9829478" y="2637374"/>
                  <a:pt x="9854151" y="2642862"/>
                </a:cubicBezTo>
                <a:close/>
                <a:moveTo>
                  <a:pt x="11114299" y="2390555"/>
                </a:moveTo>
                <a:lnTo>
                  <a:pt x="11113373" y="2392739"/>
                </a:lnTo>
                <a:lnTo>
                  <a:pt x="11117197" y="2394358"/>
                </a:lnTo>
                <a:cubicBezTo>
                  <a:pt x="11116333" y="2393349"/>
                  <a:pt x="11115474" y="2392343"/>
                  <a:pt x="11114299" y="2390555"/>
                </a:cubicBezTo>
                <a:close/>
                <a:moveTo>
                  <a:pt x="10506276" y="2118977"/>
                </a:moveTo>
                <a:cubicBezTo>
                  <a:pt x="10510550" y="2257918"/>
                  <a:pt x="10470507" y="2393544"/>
                  <a:pt x="10431542" y="2525128"/>
                </a:cubicBezTo>
                <a:cubicBezTo>
                  <a:pt x="10417502" y="2571972"/>
                  <a:pt x="10403548" y="2620144"/>
                  <a:pt x="10391375" y="2667145"/>
                </a:cubicBezTo>
                <a:cubicBezTo>
                  <a:pt x="10377290" y="2721696"/>
                  <a:pt x="10366481" y="2777642"/>
                  <a:pt x="10355047" y="2832031"/>
                </a:cubicBezTo>
                <a:lnTo>
                  <a:pt x="10336080" y="2927011"/>
                </a:lnTo>
                <a:cubicBezTo>
                  <a:pt x="10349636" y="2893472"/>
                  <a:pt x="10367643" y="2846374"/>
                  <a:pt x="10389394" y="2782834"/>
                </a:cubicBezTo>
                <a:cubicBezTo>
                  <a:pt x="10448427" y="2611467"/>
                  <a:pt x="10546967" y="2325483"/>
                  <a:pt x="10506276" y="2118977"/>
                </a:cubicBezTo>
                <a:close/>
                <a:moveTo>
                  <a:pt x="11538179" y="2090376"/>
                </a:moveTo>
                <a:cubicBezTo>
                  <a:pt x="11552237" y="2136248"/>
                  <a:pt x="11565750" y="2181883"/>
                  <a:pt x="11577479" y="2228695"/>
                </a:cubicBezTo>
                <a:lnTo>
                  <a:pt x="11586754" y="2266098"/>
                </a:lnTo>
                <a:cubicBezTo>
                  <a:pt x="11593656" y="2295423"/>
                  <a:pt x="11600787" y="2324193"/>
                  <a:pt x="11609011" y="2353427"/>
                </a:cubicBezTo>
                <a:cubicBezTo>
                  <a:pt x="11644349" y="2475257"/>
                  <a:pt x="11704023" y="2591295"/>
                  <a:pt x="11761579" y="2703223"/>
                </a:cubicBezTo>
                <a:cubicBezTo>
                  <a:pt x="11802170" y="2782214"/>
                  <a:pt x="11843944" y="2862994"/>
                  <a:pt x="11877711" y="2947465"/>
                </a:cubicBezTo>
                <a:cubicBezTo>
                  <a:pt x="11815017" y="2640863"/>
                  <a:pt x="11724956" y="2342636"/>
                  <a:pt x="11538179" y="2090376"/>
                </a:cubicBezTo>
                <a:close/>
                <a:moveTo>
                  <a:pt x="6604735" y="2041381"/>
                </a:moveTo>
                <a:cubicBezTo>
                  <a:pt x="6726311" y="2327927"/>
                  <a:pt x="6916754" y="2606522"/>
                  <a:pt x="7204487" y="2742112"/>
                </a:cubicBezTo>
                <a:cubicBezTo>
                  <a:pt x="7179895" y="2719491"/>
                  <a:pt x="7154936" y="2696378"/>
                  <a:pt x="7131592" y="2672096"/>
                </a:cubicBezTo>
                <a:cubicBezTo>
                  <a:pt x="7084181" y="2622518"/>
                  <a:pt x="7039271" y="2569608"/>
                  <a:pt x="6996344" y="2518310"/>
                </a:cubicBezTo>
                <a:cubicBezTo>
                  <a:pt x="6908871" y="2414600"/>
                  <a:pt x="6818501" y="2306884"/>
                  <a:pt x="6735495" y="2196890"/>
                </a:cubicBezTo>
                <a:lnTo>
                  <a:pt x="6721901" y="2179274"/>
                </a:lnTo>
                <a:cubicBezTo>
                  <a:pt x="6685654" y="2131523"/>
                  <a:pt x="6648317" y="2082278"/>
                  <a:pt x="6604735" y="2041381"/>
                </a:cubicBezTo>
                <a:close/>
                <a:moveTo>
                  <a:pt x="11488421" y="2034549"/>
                </a:moveTo>
                <a:cubicBezTo>
                  <a:pt x="11459234" y="2371132"/>
                  <a:pt x="11651925" y="2658088"/>
                  <a:pt x="11840356" y="2932293"/>
                </a:cubicBezTo>
                <a:cubicBezTo>
                  <a:pt x="11809128" y="2858555"/>
                  <a:pt x="11772688" y="2786473"/>
                  <a:pt x="11736331" y="2715710"/>
                </a:cubicBezTo>
                <a:cubicBezTo>
                  <a:pt x="11678147" y="2602235"/>
                  <a:pt x="11617611" y="2485181"/>
                  <a:pt x="11581560" y="2360474"/>
                </a:cubicBezTo>
                <a:cubicBezTo>
                  <a:pt x="11573334" y="2331239"/>
                  <a:pt x="11565889" y="2301693"/>
                  <a:pt x="11558442" y="2272139"/>
                </a:cubicBezTo>
                <a:lnTo>
                  <a:pt x="11549169" y="2234734"/>
                </a:lnTo>
                <a:cubicBezTo>
                  <a:pt x="11532130" y="2167007"/>
                  <a:pt x="11511443" y="2100302"/>
                  <a:pt x="11488421" y="2034549"/>
                </a:cubicBezTo>
                <a:close/>
                <a:moveTo>
                  <a:pt x="10468916" y="2032338"/>
                </a:moveTo>
                <a:cubicBezTo>
                  <a:pt x="10450533" y="2081859"/>
                  <a:pt x="10434093" y="2132840"/>
                  <a:pt x="10421480" y="2185446"/>
                </a:cubicBezTo>
                <a:cubicBezTo>
                  <a:pt x="10388668" y="2317695"/>
                  <a:pt x="10374105" y="2457032"/>
                  <a:pt x="10351264" y="2591574"/>
                </a:cubicBezTo>
                <a:cubicBezTo>
                  <a:pt x="10332355" y="2700098"/>
                  <a:pt x="10281261" y="2959166"/>
                  <a:pt x="10294485" y="2991809"/>
                </a:cubicBezTo>
                <a:lnTo>
                  <a:pt x="10327850" y="2826310"/>
                </a:lnTo>
                <a:cubicBezTo>
                  <a:pt x="10338741" y="2771690"/>
                  <a:pt x="10350331" y="2715434"/>
                  <a:pt x="10364099" y="2660098"/>
                </a:cubicBezTo>
                <a:cubicBezTo>
                  <a:pt x="10376185" y="2611783"/>
                  <a:pt x="10390682" y="2563843"/>
                  <a:pt x="10404725" y="2516991"/>
                </a:cubicBezTo>
                <a:cubicBezTo>
                  <a:pt x="10443463" y="2385961"/>
                  <a:pt x="10483500" y="2250332"/>
                  <a:pt x="10478071" y="2114122"/>
                </a:cubicBezTo>
                <a:cubicBezTo>
                  <a:pt x="10476867" y="2086568"/>
                  <a:pt x="10473555" y="2059413"/>
                  <a:pt x="10468916" y="2032338"/>
                </a:cubicBezTo>
                <a:close/>
                <a:moveTo>
                  <a:pt x="10573132" y="1991479"/>
                </a:moveTo>
                <a:cubicBezTo>
                  <a:pt x="10722027" y="2144650"/>
                  <a:pt x="10877543" y="2280670"/>
                  <a:pt x="11066880" y="2371770"/>
                </a:cubicBezTo>
                <a:cubicBezTo>
                  <a:pt x="10930664" y="2234271"/>
                  <a:pt x="10767866" y="2088089"/>
                  <a:pt x="10573132" y="1991479"/>
                </a:cubicBezTo>
                <a:close/>
                <a:moveTo>
                  <a:pt x="6591670" y="1988277"/>
                </a:moveTo>
                <a:cubicBezTo>
                  <a:pt x="6653650" y="2036451"/>
                  <a:pt x="6701310" y="2098809"/>
                  <a:pt x="6747349" y="2160069"/>
                </a:cubicBezTo>
                <a:lnTo>
                  <a:pt x="6760943" y="2177686"/>
                </a:lnTo>
                <a:cubicBezTo>
                  <a:pt x="6844486" y="2287290"/>
                  <a:pt x="6934499" y="2394502"/>
                  <a:pt x="7021065" y="2498102"/>
                </a:cubicBezTo>
                <a:cubicBezTo>
                  <a:pt x="7063629" y="2548900"/>
                  <a:pt x="7108178" y="2601313"/>
                  <a:pt x="7155223" y="2650386"/>
                </a:cubicBezTo>
                <a:cubicBezTo>
                  <a:pt x="7170968" y="2666443"/>
                  <a:pt x="7186885" y="2681619"/>
                  <a:pt x="7203167" y="2697288"/>
                </a:cubicBezTo>
                <a:cubicBezTo>
                  <a:pt x="7124362" y="2565928"/>
                  <a:pt x="7030837" y="2441422"/>
                  <a:pt x="6937703" y="2321981"/>
                </a:cubicBezTo>
                <a:cubicBezTo>
                  <a:pt x="6842752" y="2200032"/>
                  <a:pt x="6742965" y="2048781"/>
                  <a:pt x="6591670" y="1988277"/>
                </a:cubicBezTo>
                <a:close/>
                <a:moveTo>
                  <a:pt x="5798671" y="1981601"/>
                </a:moveTo>
                <a:cubicBezTo>
                  <a:pt x="5784234" y="2008086"/>
                  <a:pt x="5768551" y="2036236"/>
                  <a:pt x="5754709" y="2071454"/>
                </a:cubicBezTo>
                <a:cubicBezTo>
                  <a:pt x="5651219" y="2330361"/>
                  <a:pt x="5694208" y="2592217"/>
                  <a:pt x="5763044" y="2842206"/>
                </a:cubicBezTo>
                <a:lnTo>
                  <a:pt x="5764974" y="2799609"/>
                </a:lnTo>
                <a:cubicBezTo>
                  <a:pt x="5766710" y="2755616"/>
                  <a:pt x="5768626" y="2710738"/>
                  <a:pt x="5767665" y="2666409"/>
                </a:cubicBezTo>
                <a:cubicBezTo>
                  <a:pt x="5766964" y="2637156"/>
                  <a:pt x="5764828" y="2608182"/>
                  <a:pt x="5763055" y="2579705"/>
                </a:cubicBezTo>
                <a:cubicBezTo>
                  <a:pt x="5760913" y="2550734"/>
                  <a:pt x="5758780" y="2521760"/>
                  <a:pt x="5758079" y="2492508"/>
                </a:cubicBezTo>
                <a:cubicBezTo>
                  <a:pt x="5755745" y="2394242"/>
                  <a:pt x="5767619" y="2294070"/>
                  <a:pt x="5779325" y="2197069"/>
                </a:cubicBezTo>
                <a:cubicBezTo>
                  <a:pt x="5787753" y="2126095"/>
                  <a:pt x="5796001" y="2053736"/>
                  <a:pt x="5798671" y="1981601"/>
                </a:cubicBezTo>
                <a:close/>
                <a:moveTo>
                  <a:pt x="5829202" y="1971679"/>
                </a:moveTo>
                <a:cubicBezTo>
                  <a:pt x="5826736" y="2047481"/>
                  <a:pt x="5818154" y="2123904"/>
                  <a:pt x="5809558" y="2198043"/>
                </a:cubicBezTo>
                <a:cubicBezTo>
                  <a:pt x="5798026" y="2294159"/>
                  <a:pt x="5785973" y="2392938"/>
                  <a:pt x="5788653" y="2489430"/>
                </a:cubicBezTo>
                <a:cubicBezTo>
                  <a:pt x="5789524" y="2517790"/>
                  <a:pt x="5791665" y="2546759"/>
                  <a:pt x="5793439" y="2575235"/>
                </a:cubicBezTo>
                <a:cubicBezTo>
                  <a:pt x="5794815" y="2596366"/>
                  <a:pt x="5795822" y="2617001"/>
                  <a:pt x="5796837" y="2637633"/>
                </a:cubicBezTo>
                <a:cubicBezTo>
                  <a:pt x="5803017" y="2582794"/>
                  <a:pt x="5810098" y="2528066"/>
                  <a:pt x="5818614" y="2473055"/>
                </a:cubicBezTo>
                <a:cubicBezTo>
                  <a:pt x="5845917" y="2299125"/>
                  <a:pt x="5877599" y="2135758"/>
                  <a:pt x="5829202" y="1971679"/>
                </a:cubicBezTo>
                <a:close/>
                <a:moveTo>
                  <a:pt x="10578769" y="1962963"/>
                </a:moveTo>
                <a:cubicBezTo>
                  <a:pt x="10773649" y="2057701"/>
                  <a:pt x="10936285" y="2201237"/>
                  <a:pt x="11073823" y="2338658"/>
                </a:cubicBezTo>
                <a:cubicBezTo>
                  <a:pt x="10938241" y="2169232"/>
                  <a:pt x="10752627" y="1968969"/>
                  <a:pt x="10578769" y="1962963"/>
                </a:cubicBezTo>
                <a:close/>
                <a:moveTo>
                  <a:pt x="5911389" y="1898371"/>
                </a:moveTo>
                <a:cubicBezTo>
                  <a:pt x="6006914" y="2026768"/>
                  <a:pt x="6112955" y="2136857"/>
                  <a:pt x="6237627" y="2231921"/>
                </a:cubicBezTo>
                <a:cubicBezTo>
                  <a:pt x="6161282" y="2090381"/>
                  <a:pt x="6060308" y="1952200"/>
                  <a:pt x="5911389" y="1898371"/>
                </a:cubicBezTo>
                <a:close/>
                <a:moveTo>
                  <a:pt x="6944437" y="1575402"/>
                </a:moveTo>
                <a:cubicBezTo>
                  <a:pt x="6732842" y="1643305"/>
                  <a:pt x="6518352" y="1707201"/>
                  <a:pt x="6304730" y="1766654"/>
                </a:cubicBezTo>
                <a:cubicBezTo>
                  <a:pt x="6527947" y="1784949"/>
                  <a:pt x="6737901" y="1680839"/>
                  <a:pt x="6944437" y="1575402"/>
                </a:cubicBezTo>
                <a:close/>
                <a:moveTo>
                  <a:pt x="7019523" y="1519450"/>
                </a:moveTo>
                <a:cubicBezTo>
                  <a:pt x="6766096" y="1537552"/>
                  <a:pt x="6524653" y="1609537"/>
                  <a:pt x="6298091" y="1737122"/>
                </a:cubicBezTo>
                <a:cubicBezTo>
                  <a:pt x="6539381" y="1670594"/>
                  <a:pt x="6780997" y="1597715"/>
                  <a:pt x="7019523" y="1519450"/>
                </a:cubicBezTo>
                <a:close/>
                <a:moveTo>
                  <a:pt x="2399523" y="1428234"/>
                </a:moveTo>
                <a:cubicBezTo>
                  <a:pt x="2324192" y="1539775"/>
                  <a:pt x="2267478" y="1713586"/>
                  <a:pt x="2224982" y="1826201"/>
                </a:cubicBezTo>
                <a:cubicBezTo>
                  <a:pt x="2161246" y="1995817"/>
                  <a:pt x="2120250" y="2168765"/>
                  <a:pt x="2096099" y="2345900"/>
                </a:cubicBezTo>
                <a:cubicBezTo>
                  <a:pt x="2166834" y="2165047"/>
                  <a:pt x="2226331" y="1978598"/>
                  <a:pt x="2283317" y="1796925"/>
                </a:cubicBezTo>
                <a:close/>
                <a:moveTo>
                  <a:pt x="2448558" y="1373435"/>
                </a:moveTo>
                <a:lnTo>
                  <a:pt x="2312521" y="1806140"/>
                </a:lnTo>
                <a:cubicBezTo>
                  <a:pt x="2255817" y="1985569"/>
                  <a:pt x="2197150" y="2169492"/>
                  <a:pt x="2127533" y="2348380"/>
                </a:cubicBezTo>
                <a:cubicBezTo>
                  <a:pt x="2230881" y="2201722"/>
                  <a:pt x="2307261" y="2041905"/>
                  <a:pt x="2358080" y="1866134"/>
                </a:cubicBezTo>
                <a:cubicBezTo>
                  <a:pt x="2378743" y="1795373"/>
                  <a:pt x="2394349" y="1722940"/>
                  <a:pt x="2407436" y="1651070"/>
                </a:cubicBezTo>
                <a:cubicBezTo>
                  <a:pt x="2417458" y="1596892"/>
                  <a:pt x="2466254" y="1384915"/>
                  <a:pt x="2448558" y="1373435"/>
                </a:cubicBezTo>
                <a:close/>
                <a:moveTo>
                  <a:pt x="278707" y="1352270"/>
                </a:moveTo>
                <a:lnTo>
                  <a:pt x="321570" y="1861610"/>
                </a:lnTo>
                <a:cubicBezTo>
                  <a:pt x="336248" y="1725752"/>
                  <a:pt x="317508" y="1584885"/>
                  <a:pt x="294281" y="1440658"/>
                </a:cubicBezTo>
                <a:close/>
                <a:moveTo>
                  <a:pt x="1423821" y="1351958"/>
                </a:moveTo>
                <a:cubicBezTo>
                  <a:pt x="1426859" y="1507722"/>
                  <a:pt x="1587831" y="1796280"/>
                  <a:pt x="1638521" y="1908470"/>
                </a:cubicBezTo>
                <a:cubicBezTo>
                  <a:pt x="1674424" y="1987707"/>
                  <a:pt x="1711105" y="2070587"/>
                  <a:pt x="1754199" y="2149284"/>
                </a:cubicBezTo>
                <a:cubicBezTo>
                  <a:pt x="1797295" y="2227981"/>
                  <a:pt x="1846801" y="2302493"/>
                  <a:pt x="1908359" y="2364988"/>
                </a:cubicBezTo>
                <a:cubicBezTo>
                  <a:pt x="1805946" y="2193096"/>
                  <a:pt x="1725953" y="2007134"/>
                  <a:pt x="1647661" y="1825945"/>
                </a:cubicBezTo>
                <a:cubicBezTo>
                  <a:pt x="1579500" y="1667751"/>
                  <a:pt x="1508533" y="1505355"/>
                  <a:pt x="1423821" y="1351958"/>
                </a:cubicBezTo>
                <a:close/>
                <a:moveTo>
                  <a:pt x="9518298" y="1338235"/>
                </a:moveTo>
                <a:cubicBezTo>
                  <a:pt x="9531977" y="1651120"/>
                  <a:pt x="9677527" y="1999242"/>
                  <a:pt x="9838009" y="2272553"/>
                </a:cubicBezTo>
                <a:cubicBezTo>
                  <a:pt x="9825312" y="2235634"/>
                  <a:pt x="9815180" y="2197225"/>
                  <a:pt x="9805906" y="2159819"/>
                </a:cubicBezTo>
                <a:lnTo>
                  <a:pt x="9801623" y="2142555"/>
                </a:lnTo>
                <a:cubicBezTo>
                  <a:pt x="9756626" y="1964482"/>
                  <a:pt x="9698390" y="1787247"/>
                  <a:pt x="9628671" y="1617375"/>
                </a:cubicBezTo>
                <a:cubicBezTo>
                  <a:pt x="9618364" y="1593060"/>
                  <a:pt x="9608603" y="1568967"/>
                  <a:pt x="9598299" y="1544643"/>
                </a:cubicBezTo>
                <a:cubicBezTo>
                  <a:pt x="9570133" y="1477354"/>
                  <a:pt x="9541339" y="1408510"/>
                  <a:pt x="9518298" y="1338235"/>
                </a:cubicBezTo>
                <a:close/>
                <a:moveTo>
                  <a:pt x="1431890" y="1306475"/>
                </a:moveTo>
                <a:cubicBezTo>
                  <a:pt x="1458339" y="1352187"/>
                  <a:pt x="1483952" y="1399016"/>
                  <a:pt x="1507597" y="1446132"/>
                </a:cubicBezTo>
                <a:cubicBezTo>
                  <a:pt x="1568403" y="1567288"/>
                  <a:pt x="1621917" y="1692101"/>
                  <a:pt x="1674586" y="1813832"/>
                </a:cubicBezTo>
                <a:cubicBezTo>
                  <a:pt x="1719648" y="1918315"/>
                  <a:pt x="1765554" y="2024477"/>
                  <a:pt x="1815950" y="2128564"/>
                </a:cubicBezTo>
                <a:cubicBezTo>
                  <a:pt x="1866346" y="2232648"/>
                  <a:pt x="1921228" y="2334658"/>
                  <a:pt x="1984242" y="2430829"/>
                </a:cubicBezTo>
                <a:cubicBezTo>
                  <a:pt x="1994073" y="2437830"/>
                  <a:pt x="2003908" y="2444836"/>
                  <a:pt x="2014023" y="2450995"/>
                </a:cubicBezTo>
                <a:cubicBezTo>
                  <a:pt x="1956448" y="2239741"/>
                  <a:pt x="1853160" y="2049325"/>
                  <a:pt x="1747337" y="1855264"/>
                </a:cubicBezTo>
                <a:cubicBezTo>
                  <a:pt x="1678102" y="1728504"/>
                  <a:pt x="1608870" y="1601753"/>
                  <a:pt x="1533749" y="1478656"/>
                </a:cubicBezTo>
                <a:cubicBezTo>
                  <a:pt x="1510398" y="1440515"/>
                  <a:pt x="1454048" y="1294657"/>
                  <a:pt x="1431890" y="1306475"/>
                </a:cubicBezTo>
                <a:close/>
                <a:moveTo>
                  <a:pt x="5052692" y="1292994"/>
                </a:moveTo>
                <a:cubicBezTo>
                  <a:pt x="5103155" y="1406739"/>
                  <a:pt x="5153078" y="1520878"/>
                  <a:pt x="5200661" y="1635186"/>
                </a:cubicBezTo>
                <a:cubicBezTo>
                  <a:pt x="5238218" y="1725483"/>
                  <a:pt x="5273610" y="1815047"/>
                  <a:pt x="5297138" y="1906351"/>
                </a:cubicBezTo>
                <a:cubicBezTo>
                  <a:pt x="5281533" y="1683399"/>
                  <a:pt x="5177210" y="1491946"/>
                  <a:pt x="5052692" y="1292994"/>
                </a:cubicBezTo>
                <a:close/>
                <a:moveTo>
                  <a:pt x="9528078" y="1278636"/>
                </a:moveTo>
                <a:cubicBezTo>
                  <a:pt x="9552982" y="1365794"/>
                  <a:pt x="9588937" y="1451189"/>
                  <a:pt x="9623946" y="1534260"/>
                </a:cubicBezTo>
                <a:lnTo>
                  <a:pt x="9654858" y="1607218"/>
                </a:lnTo>
                <a:cubicBezTo>
                  <a:pt x="9724183" y="1774989"/>
                  <a:pt x="9781702" y="1949347"/>
                  <a:pt x="9826304" y="2125320"/>
                </a:cubicBezTo>
                <a:cubicBezTo>
                  <a:pt x="9794296" y="1963695"/>
                  <a:pt x="9753660" y="1804203"/>
                  <a:pt x="9701198" y="1646797"/>
                </a:cubicBezTo>
                <a:cubicBezTo>
                  <a:pt x="9655682" y="1511000"/>
                  <a:pt x="9586050" y="1397178"/>
                  <a:pt x="9528078" y="1278636"/>
                </a:cubicBezTo>
                <a:close/>
                <a:moveTo>
                  <a:pt x="5009948" y="1273619"/>
                </a:moveTo>
                <a:cubicBezTo>
                  <a:pt x="5013363" y="1406203"/>
                  <a:pt x="5078144" y="1538571"/>
                  <a:pt x="5121777" y="1654213"/>
                </a:cubicBezTo>
                <a:cubicBezTo>
                  <a:pt x="5175625" y="1795269"/>
                  <a:pt x="5233597" y="1934093"/>
                  <a:pt x="5293545" y="2072247"/>
                </a:cubicBezTo>
                <a:cubicBezTo>
                  <a:pt x="5293533" y="2069971"/>
                  <a:pt x="5294060" y="2067298"/>
                  <a:pt x="5294042" y="2065019"/>
                </a:cubicBezTo>
                <a:cubicBezTo>
                  <a:pt x="5282123" y="1924099"/>
                  <a:pt x="5230273" y="1786942"/>
                  <a:pt x="5171936" y="1647613"/>
                </a:cubicBezTo>
                <a:cubicBezTo>
                  <a:pt x="5119977" y="1522743"/>
                  <a:pt x="5065315" y="1397539"/>
                  <a:pt x="5009948" y="1273619"/>
                </a:cubicBezTo>
                <a:close/>
                <a:moveTo>
                  <a:pt x="655236" y="1268632"/>
                </a:moveTo>
                <a:cubicBezTo>
                  <a:pt x="717895" y="1408869"/>
                  <a:pt x="771574" y="1550454"/>
                  <a:pt x="839521" y="1685315"/>
                </a:cubicBezTo>
                <a:cubicBezTo>
                  <a:pt x="907470" y="1820177"/>
                  <a:pt x="989683" y="1948318"/>
                  <a:pt x="1109416" y="2061663"/>
                </a:cubicBezTo>
                <a:cubicBezTo>
                  <a:pt x="1177718" y="2126399"/>
                  <a:pt x="1244319" y="2184954"/>
                  <a:pt x="1298300" y="2247742"/>
                </a:cubicBezTo>
                <a:cubicBezTo>
                  <a:pt x="1250168" y="2156040"/>
                  <a:pt x="1187457" y="2071655"/>
                  <a:pt x="1125871" y="1989513"/>
                </a:cubicBezTo>
                <a:cubicBezTo>
                  <a:pt x="1076370" y="1923070"/>
                  <a:pt x="1025189" y="1854667"/>
                  <a:pt x="981574" y="1783157"/>
                </a:cubicBezTo>
                <a:cubicBezTo>
                  <a:pt x="960475" y="1748106"/>
                  <a:pt x="941058" y="1712211"/>
                  <a:pt x="922198" y="1677437"/>
                </a:cubicBezTo>
                <a:cubicBezTo>
                  <a:pt x="905028" y="1646031"/>
                  <a:pt x="887579" y="1614059"/>
                  <a:pt x="869293" y="1583214"/>
                </a:cubicBezTo>
                <a:cubicBezTo>
                  <a:pt x="832994" y="1522086"/>
                  <a:pt x="791368" y="1462924"/>
                  <a:pt x="751431" y="1405731"/>
                </a:cubicBezTo>
                <a:close/>
                <a:moveTo>
                  <a:pt x="6516292" y="1263064"/>
                </a:moveTo>
                <a:cubicBezTo>
                  <a:pt x="6288018" y="1373581"/>
                  <a:pt x="6031500" y="1451909"/>
                  <a:pt x="5736320" y="1501803"/>
                </a:cubicBezTo>
                <a:cubicBezTo>
                  <a:pt x="6001708" y="1565837"/>
                  <a:pt x="6267694" y="1408906"/>
                  <a:pt x="6516292" y="1263064"/>
                </a:cubicBezTo>
                <a:close/>
                <a:moveTo>
                  <a:pt x="291466" y="1250369"/>
                </a:moveTo>
                <a:cubicBezTo>
                  <a:pt x="302228" y="1312380"/>
                  <a:pt x="313548" y="1374109"/>
                  <a:pt x="323180" y="1435283"/>
                </a:cubicBezTo>
                <a:cubicBezTo>
                  <a:pt x="347262" y="1585402"/>
                  <a:pt x="366566" y="1733005"/>
                  <a:pt x="349381" y="1875041"/>
                </a:cubicBezTo>
                <a:cubicBezTo>
                  <a:pt x="398887" y="1761016"/>
                  <a:pt x="404047" y="1643975"/>
                  <a:pt x="374363" y="1506494"/>
                </a:cubicBezTo>
                <a:cubicBezTo>
                  <a:pt x="356845" y="1425406"/>
                  <a:pt x="334841" y="1350786"/>
                  <a:pt x="302168" y="1274495"/>
                </a:cubicBezTo>
                <a:cubicBezTo>
                  <a:pt x="298229" y="1265236"/>
                  <a:pt x="295129" y="1257666"/>
                  <a:pt x="291466" y="1250369"/>
                </a:cubicBezTo>
                <a:close/>
                <a:moveTo>
                  <a:pt x="678222" y="1248670"/>
                </a:moveTo>
                <a:lnTo>
                  <a:pt x="775536" y="1388015"/>
                </a:lnTo>
                <a:cubicBezTo>
                  <a:pt x="815764" y="1445771"/>
                  <a:pt x="857669" y="1505484"/>
                  <a:pt x="894529" y="1567739"/>
                </a:cubicBezTo>
                <a:cubicBezTo>
                  <a:pt x="913103" y="1599148"/>
                  <a:pt x="930546" y="1631115"/>
                  <a:pt x="948000" y="1663088"/>
                </a:cubicBezTo>
                <a:cubicBezTo>
                  <a:pt x="966853" y="1697859"/>
                  <a:pt x="986277" y="1733757"/>
                  <a:pt x="1006812" y="1767683"/>
                </a:cubicBezTo>
                <a:cubicBezTo>
                  <a:pt x="1049303" y="1838347"/>
                  <a:pt x="1100205" y="1906189"/>
                  <a:pt x="1149133" y="1971513"/>
                </a:cubicBezTo>
                <a:cubicBezTo>
                  <a:pt x="1215506" y="2060384"/>
                  <a:pt x="1283561" y="2151216"/>
                  <a:pt x="1333952" y="2251620"/>
                </a:cubicBezTo>
                <a:lnTo>
                  <a:pt x="1337329" y="2258350"/>
                </a:lnTo>
                <a:cubicBezTo>
                  <a:pt x="1352131" y="2023413"/>
                  <a:pt x="1145204" y="1784597"/>
                  <a:pt x="1014726" y="1615556"/>
                </a:cubicBezTo>
                <a:cubicBezTo>
                  <a:pt x="911517" y="1481269"/>
                  <a:pt x="800192" y="1360189"/>
                  <a:pt x="678222" y="1248670"/>
                </a:cubicBezTo>
                <a:close/>
                <a:moveTo>
                  <a:pt x="9441752" y="1245311"/>
                </a:moveTo>
                <a:cubicBezTo>
                  <a:pt x="9367449" y="1271794"/>
                  <a:pt x="9313207" y="1329954"/>
                  <a:pt x="9278979" y="1406236"/>
                </a:cubicBezTo>
                <a:cubicBezTo>
                  <a:pt x="9261017" y="1445630"/>
                  <a:pt x="9242585" y="1502850"/>
                  <a:pt x="9235540" y="1546869"/>
                </a:cubicBezTo>
                <a:cubicBezTo>
                  <a:pt x="9223867" y="1618535"/>
                  <a:pt x="9230001" y="1614698"/>
                  <a:pt x="9264074" y="1557016"/>
                </a:cubicBezTo>
                <a:cubicBezTo>
                  <a:pt x="9325587" y="1454296"/>
                  <a:pt x="9384605" y="1349880"/>
                  <a:pt x="9441752" y="1245311"/>
                </a:cubicBezTo>
                <a:close/>
                <a:moveTo>
                  <a:pt x="6691602" y="1140573"/>
                </a:moveTo>
                <a:cubicBezTo>
                  <a:pt x="6646175" y="1158238"/>
                  <a:pt x="6598950" y="1175684"/>
                  <a:pt x="6571100" y="1183662"/>
                </a:cubicBezTo>
                <a:cubicBezTo>
                  <a:pt x="6462406" y="1213607"/>
                  <a:pt x="6352215" y="1234713"/>
                  <a:pt x="6241687" y="1257600"/>
                </a:cubicBezTo>
                <a:cubicBezTo>
                  <a:pt x="6040746" y="1299467"/>
                  <a:pt x="5893317" y="1420819"/>
                  <a:pt x="5693009" y="1478256"/>
                </a:cubicBezTo>
                <a:cubicBezTo>
                  <a:pt x="6021285" y="1426507"/>
                  <a:pt x="6301876" y="1340642"/>
                  <a:pt x="6548420" y="1214599"/>
                </a:cubicBezTo>
                <a:cubicBezTo>
                  <a:pt x="6567440" y="1204628"/>
                  <a:pt x="6586456" y="1194658"/>
                  <a:pt x="6605473" y="1184686"/>
                </a:cubicBezTo>
                <a:cubicBezTo>
                  <a:pt x="6633823" y="1169483"/>
                  <a:pt x="6662531" y="1154778"/>
                  <a:pt x="6691602" y="1140573"/>
                </a:cubicBezTo>
                <a:close/>
                <a:moveTo>
                  <a:pt x="4002475" y="1037802"/>
                </a:moveTo>
                <a:cubicBezTo>
                  <a:pt x="4001933" y="1038196"/>
                  <a:pt x="4000861" y="1038973"/>
                  <a:pt x="4000324" y="1039362"/>
                </a:cubicBezTo>
                <a:cubicBezTo>
                  <a:pt x="4001046" y="1040360"/>
                  <a:pt x="4002134" y="1041861"/>
                  <a:pt x="4002862" y="1042866"/>
                </a:cubicBezTo>
                <a:cubicBezTo>
                  <a:pt x="4002672" y="1041472"/>
                  <a:pt x="4002487" y="1040086"/>
                  <a:pt x="4002475" y="1037802"/>
                </a:cubicBezTo>
                <a:close/>
                <a:moveTo>
                  <a:pt x="506322" y="1020997"/>
                </a:moveTo>
                <a:cubicBezTo>
                  <a:pt x="513282" y="1018930"/>
                  <a:pt x="522180" y="1021005"/>
                  <a:pt x="533068" y="1029409"/>
                </a:cubicBezTo>
                <a:cubicBezTo>
                  <a:pt x="813777" y="1244537"/>
                  <a:pt x="1037861" y="1510547"/>
                  <a:pt x="1232525" y="1804675"/>
                </a:cubicBezTo>
                <a:cubicBezTo>
                  <a:pt x="1347857" y="1978510"/>
                  <a:pt x="1448039" y="2155739"/>
                  <a:pt x="1388858" y="2368011"/>
                </a:cubicBezTo>
                <a:cubicBezTo>
                  <a:pt x="1387462" y="2372226"/>
                  <a:pt x="1385496" y="2375314"/>
                  <a:pt x="1384098" y="2378125"/>
                </a:cubicBezTo>
                <a:cubicBezTo>
                  <a:pt x="1412260" y="2438425"/>
                  <a:pt x="1428077" y="2506324"/>
                  <a:pt x="1425393" y="2589124"/>
                </a:cubicBezTo>
                <a:cubicBezTo>
                  <a:pt x="1425681" y="2592488"/>
                  <a:pt x="1424559" y="2594453"/>
                  <a:pt x="1424001" y="2597541"/>
                </a:cubicBezTo>
                <a:cubicBezTo>
                  <a:pt x="1672217" y="2669579"/>
                  <a:pt x="1915127" y="2759032"/>
                  <a:pt x="2152729" y="2864487"/>
                </a:cubicBezTo>
                <a:cubicBezTo>
                  <a:pt x="2132903" y="2746636"/>
                  <a:pt x="2106350" y="2629357"/>
                  <a:pt x="2020609" y="2539671"/>
                </a:cubicBezTo>
                <a:cubicBezTo>
                  <a:pt x="2019486" y="2538832"/>
                  <a:pt x="2019482" y="2537426"/>
                  <a:pt x="2018920" y="2536309"/>
                </a:cubicBezTo>
                <a:cubicBezTo>
                  <a:pt x="1612986" y="2284320"/>
                  <a:pt x="1451410" y="1593008"/>
                  <a:pt x="1342441" y="1173017"/>
                </a:cubicBezTo>
                <a:cubicBezTo>
                  <a:pt x="1338482" y="1156742"/>
                  <a:pt x="1345418" y="1103405"/>
                  <a:pt x="1367925" y="1135648"/>
                </a:cubicBezTo>
                <a:cubicBezTo>
                  <a:pt x="1515878" y="1352095"/>
                  <a:pt x="1645605" y="1576999"/>
                  <a:pt x="1771401" y="1806673"/>
                </a:cubicBezTo>
                <a:cubicBezTo>
                  <a:pt x="1841477" y="1935111"/>
                  <a:pt x="1914363" y="2063547"/>
                  <a:pt x="1972385" y="2198735"/>
                </a:cubicBezTo>
                <a:cubicBezTo>
                  <a:pt x="1982518" y="2221738"/>
                  <a:pt x="2018367" y="2353316"/>
                  <a:pt x="2040892" y="2405205"/>
                </a:cubicBezTo>
                <a:cubicBezTo>
                  <a:pt x="2009600" y="2310668"/>
                  <a:pt x="2111587" y="2005996"/>
                  <a:pt x="2131689" y="1936926"/>
                </a:cubicBezTo>
                <a:cubicBezTo>
                  <a:pt x="2203731" y="1690111"/>
                  <a:pt x="2314813" y="1463729"/>
                  <a:pt x="2454820" y="1248808"/>
                </a:cubicBezTo>
                <a:cubicBezTo>
                  <a:pt x="2475264" y="1216788"/>
                  <a:pt x="2493340" y="1290570"/>
                  <a:pt x="2492512" y="1302920"/>
                </a:cubicBezTo>
                <a:cubicBezTo>
                  <a:pt x="2465675" y="1747535"/>
                  <a:pt x="2370053" y="2178216"/>
                  <a:pt x="2081216" y="2527513"/>
                </a:cubicBezTo>
                <a:cubicBezTo>
                  <a:pt x="2081497" y="2528073"/>
                  <a:pt x="2081211" y="2528916"/>
                  <a:pt x="2081211" y="2528916"/>
                </a:cubicBezTo>
                <a:cubicBezTo>
                  <a:pt x="2150699" y="2633778"/>
                  <a:pt x="2178105" y="2756954"/>
                  <a:pt x="2199067" y="2884061"/>
                </a:cubicBezTo>
                <a:cubicBezTo>
                  <a:pt x="2641128" y="3084915"/>
                  <a:pt x="3028660" y="3311628"/>
                  <a:pt x="3192586" y="3411496"/>
                </a:cubicBezTo>
                <a:cubicBezTo>
                  <a:pt x="3356510" y="3511368"/>
                  <a:pt x="3237401" y="3517312"/>
                  <a:pt x="3182620" y="3483279"/>
                </a:cubicBezTo>
                <a:cubicBezTo>
                  <a:pt x="3055506" y="3404310"/>
                  <a:pt x="2789863" y="3259545"/>
                  <a:pt x="2435119" y="3080173"/>
                </a:cubicBezTo>
                <a:lnTo>
                  <a:pt x="2410152" y="3063751"/>
                </a:lnTo>
                <a:lnTo>
                  <a:pt x="2408099" y="3064403"/>
                </a:lnTo>
                <a:lnTo>
                  <a:pt x="2407218" y="3070324"/>
                </a:lnTo>
                <a:cubicBezTo>
                  <a:pt x="2402612" y="3079171"/>
                  <a:pt x="2394080" y="3088906"/>
                  <a:pt x="2380138" y="3099341"/>
                </a:cubicBezTo>
                <a:cubicBezTo>
                  <a:pt x="2194333" y="3283170"/>
                  <a:pt x="1992503" y="3449064"/>
                  <a:pt x="1765923" y="3581043"/>
                </a:cubicBezTo>
                <a:cubicBezTo>
                  <a:pt x="1744896" y="3593696"/>
                  <a:pt x="1723857" y="3603555"/>
                  <a:pt x="1702258" y="3612286"/>
                </a:cubicBezTo>
                <a:cubicBezTo>
                  <a:pt x="1664333" y="3650747"/>
                  <a:pt x="1731601" y="3589836"/>
                  <a:pt x="1538370" y="3811804"/>
                </a:cubicBezTo>
                <a:cubicBezTo>
                  <a:pt x="1473491" y="3921431"/>
                  <a:pt x="1402113" y="4025542"/>
                  <a:pt x="1325720" y="4125411"/>
                </a:cubicBezTo>
                <a:lnTo>
                  <a:pt x="1206279" y="4267200"/>
                </a:lnTo>
                <a:lnTo>
                  <a:pt x="1115040" y="4267200"/>
                </a:lnTo>
                <a:lnTo>
                  <a:pt x="1258195" y="4099624"/>
                </a:lnTo>
                <a:cubicBezTo>
                  <a:pt x="1315987" y="4027073"/>
                  <a:pt x="1371166" y="3952247"/>
                  <a:pt x="1423113" y="3874565"/>
                </a:cubicBezTo>
                <a:lnTo>
                  <a:pt x="1260565" y="4031982"/>
                </a:lnTo>
                <a:cubicBezTo>
                  <a:pt x="1197929" y="4092559"/>
                  <a:pt x="1134310" y="4154329"/>
                  <a:pt x="1073327" y="4218727"/>
                </a:cubicBezTo>
                <a:lnTo>
                  <a:pt x="1032294" y="4267200"/>
                </a:lnTo>
                <a:lnTo>
                  <a:pt x="993830" y="4267200"/>
                </a:lnTo>
                <a:lnTo>
                  <a:pt x="1051860" y="4198693"/>
                </a:lnTo>
                <a:cubicBezTo>
                  <a:pt x="1113440" y="4133732"/>
                  <a:pt x="1177549" y="4071540"/>
                  <a:pt x="1240607" y="4010401"/>
                </a:cubicBezTo>
                <a:lnTo>
                  <a:pt x="1310106" y="3943217"/>
                </a:lnTo>
                <a:cubicBezTo>
                  <a:pt x="1174685" y="4033303"/>
                  <a:pt x="1054913" y="4139624"/>
                  <a:pt x="952103" y="4265972"/>
                </a:cubicBezTo>
                <a:lnTo>
                  <a:pt x="951207" y="4267200"/>
                </a:lnTo>
                <a:lnTo>
                  <a:pt x="862760" y="4267200"/>
                </a:lnTo>
                <a:lnTo>
                  <a:pt x="909145" y="4199225"/>
                </a:lnTo>
                <a:cubicBezTo>
                  <a:pt x="998789" y="4086824"/>
                  <a:pt x="1101084" y="3991246"/>
                  <a:pt x="1214067" y="3908561"/>
                </a:cubicBezTo>
                <a:cubicBezTo>
                  <a:pt x="1023317" y="3973399"/>
                  <a:pt x="824392" y="4020568"/>
                  <a:pt x="640967" y="4105601"/>
                </a:cubicBezTo>
                <a:cubicBezTo>
                  <a:pt x="549674" y="4147907"/>
                  <a:pt x="460581" y="4194508"/>
                  <a:pt x="372807" y="4243651"/>
                </a:cubicBezTo>
                <a:lnTo>
                  <a:pt x="332830" y="4267200"/>
                </a:lnTo>
                <a:lnTo>
                  <a:pt x="168301" y="4267200"/>
                </a:lnTo>
                <a:lnTo>
                  <a:pt x="278002" y="4201399"/>
                </a:lnTo>
                <a:cubicBezTo>
                  <a:pt x="359885" y="4153808"/>
                  <a:pt x="442683" y="4107866"/>
                  <a:pt x="527241" y="4065078"/>
                </a:cubicBezTo>
                <a:cubicBezTo>
                  <a:pt x="838255" y="3908281"/>
                  <a:pt x="1212318" y="3863093"/>
                  <a:pt x="1510397" y="3684705"/>
                </a:cubicBezTo>
                <a:cubicBezTo>
                  <a:pt x="1390337" y="3729510"/>
                  <a:pt x="1267181" y="3766747"/>
                  <a:pt x="1146550" y="3802012"/>
                </a:cubicBezTo>
                <a:cubicBezTo>
                  <a:pt x="997862" y="3845736"/>
                  <a:pt x="843568" y="3890871"/>
                  <a:pt x="698834" y="3952272"/>
                </a:cubicBezTo>
                <a:cubicBezTo>
                  <a:pt x="519814" y="4027898"/>
                  <a:pt x="352828" y="4127506"/>
                  <a:pt x="192528" y="4236299"/>
                </a:cubicBezTo>
                <a:lnTo>
                  <a:pt x="148586" y="4267200"/>
                </a:lnTo>
                <a:lnTo>
                  <a:pt x="98116" y="4267200"/>
                </a:lnTo>
                <a:lnTo>
                  <a:pt x="169669" y="4216852"/>
                </a:lnTo>
                <a:cubicBezTo>
                  <a:pt x="333361" y="4105506"/>
                  <a:pt x="504130" y="4002947"/>
                  <a:pt x="687572" y="3925629"/>
                </a:cubicBezTo>
                <a:cubicBezTo>
                  <a:pt x="833705" y="3864223"/>
                  <a:pt x="989118" y="3818520"/>
                  <a:pt x="1138365" y="3774515"/>
                </a:cubicBezTo>
                <a:cubicBezTo>
                  <a:pt x="1260121" y="3738686"/>
                  <a:pt x="1384681" y="3701451"/>
                  <a:pt x="1505579" y="3655526"/>
                </a:cubicBezTo>
                <a:cubicBezTo>
                  <a:pt x="1442294" y="3658846"/>
                  <a:pt x="1378650" y="3655854"/>
                  <a:pt x="1313114" y="3655216"/>
                </a:cubicBezTo>
                <a:cubicBezTo>
                  <a:pt x="1247578" y="3654578"/>
                  <a:pt x="1180153" y="3656293"/>
                  <a:pt x="1109304" y="3669030"/>
                </a:cubicBezTo>
                <a:cubicBezTo>
                  <a:pt x="794692" y="3725281"/>
                  <a:pt x="516258" y="3901624"/>
                  <a:pt x="258951" y="4111994"/>
                </a:cubicBezTo>
                <a:lnTo>
                  <a:pt x="80807" y="4267200"/>
                </a:lnTo>
                <a:lnTo>
                  <a:pt x="0" y="4267200"/>
                </a:lnTo>
                <a:lnTo>
                  <a:pt x="0" y="4233763"/>
                </a:lnTo>
                <a:lnTo>
                  <a:pt x="36881" y="4200118"/>
                </a:lnTo>
                <a:cubicBezTo>
                  <a:pt x="302143" y="3962792"/>
                  <a:pt x="585478" y="3740226"/>
                  <a:pt x="910534" y="3629753"/>
                </a:cubicBezTo>
                <a:cubicBezTo>
                  <a:pt x="1140280" y="3551663"/>
                  <a:pt x="1356783" y="3624873"/>
                  <a:pt x="1578717" y="3575982"/>
                </a:cubicBezTo>
                <a:cubicBezTo>
                  <a:pt x="1857881" y="3513822"/>
                  <a:pt x="2134207" y="3238918"/>
                  <a:pt x="2338780" y="3033725"/>
                </a:cubicBezTo>
                <a:cubicBezTo>
                  <a:pt x="2165203" y="2949506"/>
                  <a:pt x="1987990" y="2873430"/>
                  <a:pt x="1807991" y="2807184"/>
                </a:cubicBezTo>
                <a:cubicBezTo>
                  <a:pt x="1696192" y="2934214"/>
                  <a:pt x="1567238" y="3035444"/>
                  <a:pt x="1416358" y="3112571"/>
                </a:cubicBezTo>
                <a:cubicBezTo>
                  <a:pt x="1318658" y="3280278"/>
                  <a:pt x="1112986" y="3321000"/>
                  <a:pt x="939066" y="3378798"/>
                </a:cubicBezTo>
                <a:cubicBezTo>
                  <a:pt x="668357" y="3469020"/>
                  <a:pt x="393418" y="3543804"/>
                  <a:pt x="115099" y="3607650"/>
                </a:cubicBezTo>
                <a:cubicBezTo>
                  <a:pt x="80589" y="3615844"/>
                  <a:pt x="67554" y="3533906"/>
                  <a:pt x="97284" y="3520393"/>
                </a:cubicBezTo>
                <a:cubicBezTo>
                  <a:pt x="382521" y="3387774"/>
                  <a:pt x="642160" y="3215335"/>
                  <a:pt x="922050" y="3074867"/>
                </a:cubicBezTo>
                <a:cubicBezTo>
                  <a:pt x="1080787" y="2995199"/>
                  <a:pt x="1233979" y="2960447"/>
                  <a:pt x="1405265" y="3016319"/>
                </a:cubicBezTo>
                <a:cubicBezTo>
                  <a:pt x="1406106" y="3016600"/>
                  <a:pt x="1406671" y="3017724"/>
                  <a:pt x="1407512" y="3018001"/>
                </a:cubicBezTo>
                <a:cubicBezTo>
                  <a:pt x="1526420" y="2954115"/>
                  <a:pt x="1632390" y="2874245"/>
                  <a:pt x="1726266" y="2777274"/>
                </a:cubicBezTo>
                <a:cubicBezTo>
                  <a:pt x="1369635" y="2651515"/>
                  <a:pt x="1000990" y="2561972"/>
                  <a:pt x="625390" y="2514541"/>
                </a:cubicBezTo>
                <a:cubicBezTo>
                  <a:pt x="624559" y="2519877"/>
                  <a:pt x="622878" y="2524928"/>
                  <a:pt x="619799" y="2527180"/>
                </a:cubicBezTo>
                <a:cubicBezTo>
                  <a:pt x="509037" y="2598914"/>
                  <a:pt x="403069" y="2677377"/>
                  <a:pt x="310030" y="2771818"/>
                </a:cubicBezTo>
                <a:cubicBezTo>
                  <a:pt x="266034" y="2817076"/>
                  <a:pt x="224887" y="2891795"/>
                  <a:pt x="173877" y="2937056"/>
                </a:cubicBezTo>
                <a:cubicBezTo>
                  <a:pt x="145840" y="3003792"/>
                  <a:pt x="113686" y="3071134"/>
                  <a:pt x="77889" y="3138440"/>
                </a:cubicBezTo>
                <a:lnTo>
                  <a:pt x="0" y="3271395"/>
                </a:lnTo>
                <a:lnTo>
                  <a:pt x="0" y="3153002"/>
                </a:lnTo>
                <a:lnTo>
                  <a:pt x="2386" y="3149203"/>
                </a:lnTo>
                <a:cubicBezTo>
                  <a:pt x="33821" y="3095439"/>
                  <a:pt x="63030" y="3041490"/>
                  <a:pt x="89753" y="2987702"/>
                </a:cubicBezTo>
                <a:cubicBezTo>
                  <a:pt x="85546" y="2993322"/>
                  <a:pt x="81066" y="2999788"/>
                  <a:pt x="76869" y="3005404"/>
                </a:cubicBezTo>
                <a:cubicBezTo>
                  <a:pt x="63139" y="3024231"/>
                  <a:pt x="48575" y="3042776"/>
                  <a:pt x="32049" y="3065814"/>
                </a:cubicBezTo>
                <a:lnTo>
                  <a:pt x="0" y="3108744"/>
                </a:lnTo>
                <a:lnTo>
                  <a:pt x="0" y="3058059"/>
                </a:lnTo>
                <a:lnTo>
                  <a:pt x="7610" y="3047889"/>
                </a:lnTo>
                <a:cubicBezTo>
                  <a:pt x="24410" y="3025415"/>
                  <a:pt x="38695" y="3006301"/>
                  <a:pt x="52419" y="2987479"/>
                </a:cubicBezTo>
                <a:cubicBezTo>
                  <a:pt x="54382" y="2984385"/>
                  <a:pt x="57184" y="2981579"/>
                  <a:pt x="59142" y="2978488"/>
                </a:cubicBezTo>
                <a:lnTo>
                  <a:pt x="0" y="3015334"/>
                </a:lnTo>
                <a:lnTo>
                  <a:pt x="0" y="2914286"/>
                </a:lnTo>
                <a:lnTo>
                  <a:pt x="36383" y="2901128"/>
                </a:lnTo>
                <a:cubicBezTo>
                  <a:pt x="76283" y="2885228"/>
                  <a:pt x="116303" y="2866415"/>
                  <a:pt x="156329" y="2840533"/>
                </a:cubicBezTo>
                <a:cubicBezTo>
                  <a:pt x="229785" y="2792431"/>
                  <a:pt x="289125" y="2682604"/>
                  <a:pt x="358355" y="2620471"/>
                </a:cubicBezTo>
                <a:cubicBezTo>
                  <a:pt x="406846" y="2577174"/>
                  <a:pt x="457591" y="2538372"/>
                  <a:pt x="510577" y="2501244"/>
                </a:cubicBezTo>
                <a:cubicBezTo>
                  <a:pt x="411488" y="2490937"/>
                  <a:pt x="311929" y="2483543"/>
                  <a:pt x="211967" y="2479171"/>
                </a:cubicBezTo>
                <a:lnTo>
                  <a:pt x="0" y="2476398"/>
                </a:lnTo>
                <a:lnTo>
                  <a:pt x="0" y="2389189"/>
                </a:lnTo>
                <a:lnTo>
                  <a:pt x="103062" y="2389518"/>
                </a:lnTo>
                <a:cubicBezTo>
                  <a:pt x="239716" y="2392822"/>
                  <a:pt x="375712" y="2401808"/>
                  <a:pt x="510734" y="2416201"/>
                </a:cubicBezTo>
                <a:cubicBezTo>
                  <a:pt x="453295" y="2294758"/>
                  <a:pt x="388809" y="2156489"/>
                  <a:pt x="279257" y="2092102"/>
                </a:cubicBezTo>
                <a:cubicBezTo>
                  <a:pt x="214509" y="2054029"/>
                  <a:pt x="140169" y="2030776"/>
                  <a:pt x="65265" y="2006049"/>
                </a:cubicBezTo>
                <a:lnTo>
                  <a:pt x="0" y="1982532"/>
                </a:lnTo>
                <a:lnTo>
                  <a:pt x="0" y="1912789"/>
                </a:lnTo>
                <a:lnTo>
                  <a:pt x="97460" y="1953725"/>
                </a:lnTo>
                <a:cubicBezTo>
                  <a:pt x="140146" y="1968817"/>
                  <a:pt x="181972" y="1973804"/>
                  <a:pt x="221272" y="1980766"/>
                </a:cubicBezTo>
                <a:cubicBezTo>
                  <a:pt x="184478" y="1960612"/>
                  <a:pt x="148800" y="1938494"/>
                  <a:pt x="116765" y="1911033"/>
                </a:cubicBezTo>
                <a:cubicBezTo>
                  <a:pt x="78825" y="1878815"/>
                  <a:pt x="47051" y="1840696"/>
                  <a:pt x="16405" y="1803412"/>
                </a:cubicBezTo>
                <a:lnTo>
                  <a:pt x="0" y="1784777"/>
                </a:lnTo>
                <a:lnTo>
                  <a:pt x="0" y="1740082"/>
                </a:lnTo>
                <a:lnTo>
                  <a:pt x="39394" y="1784856"/>
                </a:lnTo>
                <a:cubicBezTo>
                  <a:pt x="69479" y="1821014"/>
                  <a:pt x="100126" y="1858299"/>
                  <a:pt x="135813" y="1888838"/>
                </a:cubicBezTo>
                <a:cubicBezTo>
                  <a:pt x="168411" y="1916009"/>
                  <a:pt x="204933" y="1938411"/>
                  <a:pt x="242575" y="1958841"/>
                </a:cubicBezTo>
                <a:cubicBezTo>
                  <a:pt x="195379" y="1882642"/>
                  <a:pt x="141547" y="1815083"/>
                  <a:pt x="82197" y="1754826"/>
                </a:cubicBezTo>
                <a:lnTo>
                  <a:pt x="0" y="1679650"/>
                </a:lnTo>
                <a:lnTo>
                  <a:pt x="0" y="1602463"/>
                </a:lnTo>
                <a:lnTo>
                  <a:pt x="84689" y="1677442"/>
                </a:lnTo>
                <a:cubicBezTo>
                  <a:pt x="165950" y="1759826"/>
                  <a:pt x="237786" y="1855565"/>
                  <a:pt x="298437" y="1968019"/>
                </a:cubicBezTo>
                <a:lnTo>
                  <a:pt x="227269" y="1114064"/>
                </a:lnTo>
                <a:cubicBezTo>
                  <a:pt x="226129" y="1099191"/>
                  <a:pt x="230003" y="1062136"/>
                  <a:pt x="248003" y="1089613"/>
                </a:cubicBezTo>
                <a:cubicBezTo>
                  <a:pt x="349844" y="1249160"/>
                  <a:pt x="397556" y="1433768"/>
                  <a:pt x="427020" y="1619803"/>
                </a:cubicBezTo>
                <a:cubicBezTo>
                  <a:pt x="453086" y="1782272"/>
                  <a:pt x="422387" y="1897385"/>
                  <a:pt x="340345" y="2027739"/>
                </a:cubicBezTo>
                <a:cubicBezTo>
                  <a:pt x="347373" y="2033339"/>
                  <a:pt x="354114" y="2038383"/>
                  <a:pt x="360865" y="2044827"/>
                </a:cubicBezTo>
                <a:cubicBezTo>
                  <a:pt x="443500" y="2128340"/>
                  <a:pt x="506078" y="2306190"/>
                  <a:pt x="560414" y="2421457"/>
                </a:cubicBezTo>
                <a:cubicBezTo>
                  <a:pt x="831022" y="2452769"/>
                  <a:pt x="1098019" y="2506255"/>
                  <a:pt x="1359703" y="2578554"/>
                </a:cubicBezTo>
                <a:lnTo>
                  <a:pt x="1359422" y="2577994"/>
                </a:lnTo>
                <a:cubicBezTo>
                  <a:pt x="1370467" y="2269807"/>
                  <a:pt x="976420" y="2084880"/>
                  <a:pt x="828701" y="1839520"/>
                </a:cubicBezTo>
                <a:cubicBezTo>
                  <a:pt x="687172" y="1605098"/>
                  <a:pt x="631475" y="1330413"/>
                  <a:pt x="494427" y="1092333"/>
                </a:cubicBezTo>
                <a:cubicBezTo>
                  <a:pt x="481980" y="1070671"/>
                  <a:pt x="485440" y="1027197"/>
                  <a:pt x="506322" y="1020997"/>
                </a:cubicBezTo>
                <a:close/>
                <a:moveTo>
                  <a:pt x="4570198" y="978081"/>
                </a:moveTo>
                <a:cubicBezTo>
                  <a:pt x="4555714" y="1028259"/>
                  <a:pt x="4540870" y="1077934"/>
                  <a:pt x="4523691" y="1127776"/>
                </a:cubicBezTo>
                <a:lnTo>
                  <a:pt x="4509875" y="1167552"/>
                </a:lnTo>
                <a:cubicBezTo>
                  <a:pt x="4498703" y="1198545"/>
                  <a:pt x="4488074" y="1229138"/>
                  <a:pt x="4478168" y="1260735"/>
                </a:cubicBezTo>
                <a:cubicBezTo>
                  <a:pt x="4437866" y="1392962"/>
                  <a:pt x="4423333" y="1532451"/>
                  <a:pt x="4409309" y="1666996"/>
                </a:cubicBezTo>
                <a:cubicBezTo>
                  <a:pt x="4399387" y="1761934"/>
                  <a:pt x="4389478" y="1859162"/>
                  <a:pt x="4370031" y="1955666"/>
                </a:cubicBezTo>
                <a:cubicBezTo>
                  <a:pt x="4495511" y="1636562"/>
                  <a:pt x="4590903" y="1311031"/>
                  <a:pt x="4570198" y="978081"/>
                </a:cubicBezTo>
                <a:close/>
                <a:moveTo>
                  <a:pt x="12149131" y="959050"/>
                </a:moveTo>
                <a:cubicBezTo>
                  <a:pt x="12135265" y="975072"/>
                  <a:pt x="12121401" y="991089"/>
                  <a:pt x="12105664" y="1006960"/>
                </a:cubicBezTo>
                <a:cubicBezTo>
                  <a:pt x="12040174" y="1071943"/>
                  <a:pt x="11966532" y="1125748"/>
                  <a:pt x="11883102" y="1184424"/>
                </a:cubicBezTo>
                <a:cubicBezTo>
                  <a:pt x="11822339" y="1227583"/>
                  <a:pt x="11746281" y="1281016"/>
                  <a:pt x="11665174" y="1317493"/>
                </a:cubicBezTo>
                <a:cubicBezTo>
                  <a:pt x="11640620" y="1328342"/>
                  <a:pt x="11615753" y="1338416"/>
                  <a:pt x="11590337" y="1348256"/>
                </a:cubicBezTo>
                <a:cubicBezTo>
                  <a:pt x="11556383" y="1361567"/>
                  <a:pt x="11523739" y="1374791"/>
                  <a:pt x="11492588" y="1390573"/>
                </a:cubicBezTo>
                <a:cubicBezTo>
                  <a:pt x="11632969" y="1358579"/>
                  <a:pt x="11770492" y="1298342"/>
                  <a:pt x="11888865" y="1220988"/>
                </a:cubicBezTo>
                <a:cubicBezTo>
                  <a:pt x="11984266" y="1158366"/>
                  <a:pt x="12085135" y="1064584"/>
                  <a:pt x="12149131" y="959050"/>
                </a:cubicBezTo>
                <a:close/>
                <a:moveTo>
                  <a:pt x="4557898" y="900011"/>
                </a:moveTo>
                <a:cubicBezTo>
                  <a:pt x="4330292" y="1199280"/>
                  <a:pt x="4335713" y="1567725"/>
                  <a:pt x="4344840" y="1922038"/>
                </a:cubicBezTo>
                <a:cubicBezTo>
                  <a:pt x="4360210" y="1836882"/>
                  <a:pt x="4369815" y="1750562"/>
                  <a:pt x="4378710" y="1665516"/>
                </a:cubicBezTo>
                <a:cubicBezTo>
                  <a:pt x="4393083" y="1529197"/>
                  <a:pt x="4407432" y="1388309"/>
                  <a:pt x="4448798" y="1253024"/>
                </a:cubicBezTo>
                <a:cubicBezTo>
                  <a:pt x="4458700" y="1221425"/>
                  <a:pt x="4469507" y="1189944"/>
                  <a:pt x="4480315" y="1158454"/>
                </a:cubicBezTo>
                <a:lnTo>
                  <a:pt x="4494133" y="1118676"/>
                </a:lnTo>
                <a:cubicBezTo>
                  <a:pt x="4518925" y="1046526"/>
                  <a:pt x="4539765" y="973431"/>
                  <a:pt x="4557898" y="900011"/>
                </a:cubicBezTo>
                <a:close/>
                <a:moveTo>
                  <a:pt x="5870151" y="898890"/>
                </a:moveTo>
                <a:cubicBezTo>
                  <a:pt x="5866911" y="898948"/>
                  <a:pt x="5864574" y="899121"/>
                  <a:pt x="5861335" y="899177"/>
                </a:cubicBezTo>
                <a:lnTo>
                  <a:pt x="5843702" y="899748"/>
                </a:lnTo>
                <a:cubicBezTo>
                  <a:pt x="5780018" y="902412"/>
                  <a:pt x="5714210" y="911192"/>
                  <a:pt x="5651107" y="920306"/>
                </a:cubicBezTo>
                <a:cubicBezTo>
                  <a:pt x="5588537" y="929031"/>
                  <a:pt x="5523624" y="937920"/>
                  <a:pt x="5459407" y="940975"/>
                </a:cubicBezTo>
                <a:cubicBezTo>
                  <a:pt x="5431523" y="942110"/>
                  <a:pt x="5402918" y="942237"/>
                  <a:pt x="5374846" y="941988"/>
                </a:cubicBezTo>
                <a:cubicBezTo>
                  <a:pt x="5336157" y="941792"/>
                  <a:pt x="5295497" y="942268"/>
                  <a:pt x="5256105" y="945632"/>
                </a:cubicBezTo>
                <a:cubicBezTo>
                  <a:pt x="5206829" y="950064"/>
                  <a:pt x="5155964" y="960232"/>
                  <a:pt x="5107071" y="969720"/>
                </a:cubicBezTo>
                <a:cubicBezTo>
                  <a:pt x="5071129" y="976700"/>
                  <a:pt x="5035177" y="983681"/>
                  <a:pt x="4998681" y="988771"/>
                </a:cubicBezTo>
                <a:cubicBezTo>
                  <a:pt x="5256175" y="1057755"/>
                  <a:pt x="5597864" y="989418"/>
                  <a:pt x="5870151" y="898890"/>
                </a:cubicBezTo>
                <a:close/>
                <a:moveTo>
                  <a:pt x="12190084" y="854709"/>
                </a:moveTo>
                <a:cubicBezTo>
                  <a:pt x="12181324" y="863235"/>
                  <a:pt x="12172252" y="870980"/>
                  <a:pt x="12162947" y="879275"/>
                </a:cubicBezTo>
                <a:cubicBezTo>
                  <a:pt x="12028326" y="998039"/>
                  <a:pt x="11883371" y="1121443"/>
                  <a:pt x="11721478" y="1216434"/>
                </a:cubicBezTo>
                <a:lnTo>
                  <a:pt x="11680712" y="1239730"/>
                </a:lnTo>
                <a:cubicBezTo>
                  <a:pt x="11620220" y="1274640"/>
                  <a:pt x="11558177" y="1310180"/>
                  <a:pt x="11505347" y="1352837"/>
                </a:cubicBezTo>
                <a:cubicBezTo>
                  <a:pt x="11530133" y="1341442"/>
                  <a:pt x="11555544" y="1331600"/>
                  <a:pt x="11580962" y="1321759"/>
                </a:cubicBezTo>
                <a:cubicBezTo>
                  <a:pt x="11605590" y="1312227"/>
                  <a:pt x="11630227" y="1302697"/>
                  <a:pt x="11654234" y="1291618"/>
                </a:cubicBezTo>
                <a:cubicBezTo>
                  <a:pt x="11733018" y="1256083"/>
                  <a:pt x="11807521" y="1203284"/>
                  <a:pt x="11867274" y="1160983"/>
                </a:cubicBezTo>
                <a:cubicBezTo>
                  <a:pt x="11949151" y="1102940"/>
                  <a:pt x="12022324" y="1050225"/>
                  <a:pt x="12086035" y="986418"/>
                </a:cubicBezTo>
                <a:cubicBezTo>
                  <a:pt x="12128278" y="944429"/>
                  <a:pt x="12163191" y="899980"/>
                  <a:pt x="12190084" y="854709"/>
                </a:cubicBezTo>
                <a:close/>
                <a:moveTo>
                  <a:pt x="5504425" y="848067"/>
                </a:moveTo>
                <a:cubicBezTo>
                  <a:pt x="5313518" y="848319"/>
                  <a:pt x="5144450" y="894555"/>
                  <a:pt x="4968849" y="962318"/>
                </a:cubicBezTo>
                <a:cubicBezTo>
                  <a:pt x="5013986" y="957830"/>
                  <a:pt x="5059460" y="949291"/>
                  <a:pt x="5104039" y="940634"/>
                </a:cubicBezTo>
                <a:cubicBezTo>
                  <a:pt x="5153465" y="930752"/>
                  <a:pt x="5205230" y="920703"/>
                  <a:pt x="5256311" y="916490"/>
                </a:cubicBezTo>
                <a:cubicBezTo>
                  <a:pt x="5297138" y="912849"/>
                  <a:pt x="5338158" y="912871"/>
                  <a:pt x="5377381" y="912671"/>
                </a:cubicBezTo>
                <a:cubicBezTo>
                  <a:pt x="5405093" y="912428"/>
                  <a:pt x="5432627" y="913077"/>
                  <a:pt x="5460148" y="911442"/>
                </a:cubicBezTo>
                <a:cubicBezTo>
                  <a:pt x="5522934" y="908669"/>
                  <a:pt x="5586937" y="899666"/>
                  <a:pt x="5648971" y="891331"/>
                </a:cubicBezTo>
                <a:cubicBezTo>
                  <a:pt x="5712974" y="882328"/>
                  <a:pt x="5779324" y="873155"/>
                  <a:pt x="5844807" y="870718"/>
                </a:cubicBezTo>
                <a:lnTo>
                  <a:pt x="5862975" y="869756"/>
                </a:lnTo>
                <a:cubicBezTo>
                  <a:pt x="5882405" y="869405"/>
                  <a:pt x="5902011" y="868171"/>
                  <a:pt x="5920887" y="865929"/>
                </a:cubicBezTo>
                <a:cubicBezTo>
                  <a:pt x="5782825" y="855356"/>
                  <a:pt x="5643867" y="846954"/>
                  <a:pt x="5504425" y="848067"/>
                </a:cubicBezTo>
                <a:close/>
                <a:moveTo>
                  <a:pt x="8924104" y="777000"/>
                </a:moveTo>
                <a:cubicBezTo>
                  <a:pt x="8923664" y="782606"/>
                  <a:pt x="8922673" y="787979"/>
                  <a:pt x="8921999" y="794136"/>
                </a:cubicBezTo>
                <a:cubicBezTo>
                  <a:pt x="8919582" y="810498"/>
                  <a:pt x="8917940" y="826538"/>
                  <a:pt x="8916066" y="843129"/>
                </a:cubicBezTo>
                <a:cubicBezTo>
                  <a:pt x="8910698" y="896870"/>
                  <a:pt x="8909926" y="951907"/>
                  <a:pt x="8909852" y="1005313"/>
                </a:cubicBezTo>
                <a:cubicBezTo>
                  <a:pt x="8907936" y="1206014"/>
                  <a:pt x="8906433" y="1413328"/>
                  <a:pt x="8936982" y="1614896"/>
                </a:cubicBezTo>
                <a:lnTo>
                  <a:pt x="8939706" y="1632791"/>
                </a:lnTo>
                <a:lnTo>
                  <a:pt x="8946691" y="1680170"/>
                </a:lnTo>
                <a:cubicBezTo>
                  <a:pt x="8947341" y="1669501"/>
                  <a:pt x="8947217" y="1659149"/>
                  <a:pt x="8947643" y="1649028"/>
                </a:cubicBezTo>
                <a:cubicBezTo>
                  <a:pt x="8950646" y="1394060"/>
                  <a:pt x="8954155" y="1130296"/>
                  <a:pt x="8931687" y="871628"/>
                </a:cubicBezTo>
                <a:lnTo>
                  <a:pt x="8929804" y="850229"/>
                </a:lnTo>
                <a:cubicBezTo>
                  <a:pt x="8927750" y="826182"/>
                  <a:pt x="8925696" y="802134"/>
                  <a:pt x="8924104" y="777000"/>
                </a:cubicBezTo>
                <a:close/>
                <a:moveTo>
                  <a:pt x="8951219" y="764662"/>
                </a:moveTo>
                <a:cubicBezTo>
                  <a:pt x="8952434" y="792211"/>
                  <a:pt x="8955277" y="820458"/>
                  <a:pt x="8957270" y="847698"/>
                </a:cubicBezTo>
                <a:lnTo>
                  <a:pt x="8959153" y="869097"/>
                </a:lnTo>
                <a:cubicBezTo>
                  <a:pt x="8981354" y="1119277"/>
                  <a:pt x="8978808" y="1373147"/>
                  <a:pt x="8976081" y="1619865"/>
                </a:cubicBezTo>
                <a:cubicBezTo>
                  <a:pt x="9043646" y="1335574"/>
                  <a:pt x="9035127" y="1045475"/>
                  <a:pt x="8951219" y="764662"/>
                </a:cubicBezTo>
                <a:close/>
                <a:moveTo>
                  <a:pt x="8898081" y="630137"/>
                </a:moveTo>
                <a:cubicBezTo>
                  <a:pt x="8735190" y="940376"/>
                  <a:pt x="8800852" y="1302315"/>
                  <a:pt x="8910095" y="1626691"/>
                </a:cubicBezTo>
                <a:lnTo>
                  <a:pt x="8908822" y="1619067"/>
                </a:lnTo>
                <a:cubicBezTo>
                  <a:pt x="8877873" y="1415398"/>
                  <a:pt x="8879292" y="1206762"/>
                  <a:pt x="8881669" y="1004967"/>
                </a:cubicBezTo>
                <a:cubicBezTo>
                  <a:pt x="8881975" y="951016"/>
                  <a:pt x="8882434" y="895204"/>
                  <a:pt x="8888265" y="840369"/>
                </a:cubicBezTo>
                <a:cubicBezTo>
                  <a:pt x="8890137" y="823783"/>
                  <a:pt x="8892011" y="807192"/>
                  <a:pt x="8894429" y="790831"/>
                </a:cubicBezTo>
                <a:cubicBezTo>
                  <a:pt x="8901122" y="737010"/>
                  <a:pt x="8907725" y="681866"/>
                  <a:pt x="8898081" y="630137"/>
                </a:cubicBezTo>
                <a:close/>
                <a:moveTo>
                  <a:pt x="11491396" y="623931"/>
                </a:moveTo>
                <a:cubicBezTo>
                  <a:pt x="11465686" y="637515"/>
                  <a:pt x="11440209" y="650546"/>
                  <a:pt x="11413329" y="662344"/>
                </a:cubicBezTo>
                <a:cubicBezTo>
                  <a:pt x="11268660" y="727282"/>
                  <a:pt x="11113102" y="758642"/>
                  <a:pt x="10966547" y="818916"/>
                </a:cubicBezTo>
                <a:cubicBezTo>
                  <a:pt x="10793574" y="889896"/>
                  <a:pt x="10652020" y="1008307"/>
                  <a:pt x="10498883" y="1111507"/>
                </a:cubicBezTo>
                <a:cubicBezTo>
                  <a:pt x="10559155" y="1098395"/>
                  <a:pt x="10616158" y="1067158"/>
                  <a:pt x="10671292" y="1035777"/>
                </a:cubicBezTo>
                <a:lnTo>
                  <a:pt x="10685894" y="1027151"/>
                </a:lnTo>
                <a:cubicBezTo>
                  <a:pt x="10821548" y="950027"/>
                  <a:pt x="10965272" y="882756"/>
                  <a:pt x="11104337" y="817377"/>
                </a:cubicBezTo>
                <a:cubicBezTo>
                  <a:pt x="11233375" y="757414"/>
                  <a:pt x="11364889" y="694633"/>
                  <a:pt x="11491396" y="623931"/>
                </a:cubicBezTo>
                <a:close/>
                <a:moveTo>
                  <a:pt x="10779304" y="584486"/>
                </a:moveTo>
                <a:cubicBezTo>
                  <a:pt x="10740583" y="648568"/>
                  <a:pt x="10699136" y="711502"/>
                  <a:pt x="10658378" y="772788"/>
                </a:cubicBezTo>
                <a:cubicBezTo>
                  <a:pt x="10594579" y="868744"/>
                  <a:pt x="10529620" y="967431"/>
                  <a:pt x="10475581" y="1070739"/>
                </a:cubicBezTo>
                <a:cubicBezTo>
                  <a:pt x="10578194" y="966751"/>
                  <a:pt x="10672522" y="819977"/>
                  <a:pt x="10735178" y="693281"/>
                </a:cubicBezTo>
                <a:close/>
                <a:moveTo>
                  <a:pt x="10132488" y="518596"/>
                </a:moveTo>
                <a:cubicBezTo>
                  <a:pt x="10047856" y="532980"/>
                  <a:pt x="9963302" y="548687"/>
                  <a:pt x="9879465" y="567273"/>
                </a:cubicBezTo>
                <a:cubicBezTo>
                  <a:pt x="9683016" y="611580"/>
                  <a:pt x="9523495" y="697916"/>
                  <a:pt x="9364243" y="809468"/>
                </a:cubicBezTo>
                <a:cubicBezTo>
                  <a:pt x="9364793" y="809701"/>
                  <a:pt x="9365336" y="809931"/>
                  <a:pt x="9366655" y="809848"/>
                </a:cubicBezTo>
                <a:cubicBezTo>
                  <a:pt x="9558665" y="728900"/>
                  <a:pt x="9742999" y="656935"/>
                  <a:pt x="9914233" y="596159"/>
                </a:cubicBezTo>
                <a:close/>
                <a:moveTo>
                  <a:pt x="10264524" y="501747"/>
                </a:moveTo>
                <a:lnTo>
                  <a:pt x="9922837" y="622979"/>
                </a:lnTo>
                <a:cubicBezTo>
                  <a:pt x="9763806" y="679263"/>
                  <a:pt x="9594234" y="745243"/>
                  <a:pt x="9416908" y="818889"/>
                </a:cubicBezTo>
                <a:cubicBezTo>
                  <a:pt x="9417689" y="818579"/>
                  <a:pt x="9417689" y="818579"/>
                  <a:pt x="9418234" y="818810"/>
                </a:cubicBezTo>
                <a:cubicBezTo>
                  <a:pt x="9717394" y="764555"/>
                  <a:pt x="10002904" y="633058"/>
                  <a:pt x="10264524" y="501747"/>
                </a:cubicBezTo>
                <a:close/>
                <a:moveTo>
                  <a:pt x="10802699" y="488163"/>
                </a:moveTo>
                <a:lnTo>
                  <a:pt x="10618739" y="734118"/>
                </a:lnTo>
                <a:lnTo>
                  <a:pt x="10604580" y="753877"/>
                </a:lnTo>
                <a:cubicBezTo>
                  <a:pt x="10575714" y="793161"/>
                  <a:pt x="10550336" y="828772"/>
                  <a:pt x="10529643" y="867004"/>
                </a:cubicBezTo>
                <a:cubicBezTo>
                  <a:pt x="10501301" y="918746"/>
                  <a:pt x="10479284" y="973805"/>
                  <a:pt x="10462194" y="1035452"/>
                </a:cubicBezTo>
                <a:cubicBezTo>
                  <a:pt x="10514547" y="939156"/>
                  <a:pt x="10575176" y="847655"/>
                  <a:pt x="10635117" y="757788"/>
                </a:cubicBezTo>
                <a:cubicBezTo>
                  <a:pt x="10692800" y="670189"/>
                  <a:pt x="10751735" y="581180"/>
                  <a:pt x="10802699" y="488163"/>
                </a:cubicBezTo>
                <a:close/>
                <a:moveTo>
                  <a:pt x="10359107" y="485136"/>
                </a:moveTo>
                <a:cubicBezTo>
                  <a:pt x="10100692" y="616512"/>
                  <a:pt x="9815681" y="755947"/>
                  <a:pt x="9515108" y="825701"/>
                </a:cubicBezTo>
                <a:cubicBezTo>
                  <a:pt x="9825509" y="831572"/>
                  <a:pt x="10104184" y="667562"/>
                  <a:pt x="10359107" y="485136"/>
                </a:cubicBezTo>
                <a:close/>
                <a:moveTo>
                  <a:pt x="11886089" y="483936"/>
                </a:moveTo>
                <a:cubicBezTo>
                  <a:pt x="11800033" y="547295"/>
                  <a:pt x="11710455" y="605296"/>
                  <a:pt x="11622890" y="661575"/>
                </a:cubicBezTo>
                <a:cubicBezTo>
                  <a:pt x="11437051" y="781189"/>
                  <a:pt x="11244843" y="905190"/>
                  <a:pt x="11038640" y="996875"/>
                </a:cubicBezTo>
                <a:cubicBezTo>
                  <a:pt x="10885656" y="1064725"/>
                  <a:pt x="10725662" y="1114166"/>
                  <a:pt x="10561310" y="1145020"/>
                </a:cubicBezTo>
                <a:cubicBezTo>
                  <a:pt x="10596460" y="1154752"/>
                  <a:pt x="10632933" y="1164394"/>
                  <a:pt x="10675127" y="1163586"/>
                </a:cubicBezTo>
                <a:cubicBezTo>
                  <a:pt x="10827145" y="1160350"/>
                  <a:pt x="10989398" y="1058435"/>
                  <a:pt x="11120351" y="990907"/>
                </a:cubicBezTo>
                <a:cubicBezTo>
                  <a:pt x="11302032" y="897860"/>
                  <a:pt x="11481110" y="797268"/>
                  <a:pt x="11648506" y="680145"/>
                </a:cubicBezTo>
                <a:cubicBezTo>
                  <a:pt x="11691733" y="649515"/>
                  <a:pt x="11821224" y="550475"/>
                  <a:pt x="11886089" y="483936"/>
                </a:cubicBezTo>
                <a:close/>
                <a:moveTo>
                  <a:pt x="3607114" y="467441"/>
                </a:moveTo>
                <a:cubicBezTo>
                  <a:pt x="3528124" y="599478"/>
                  <a:pt x="3410482" y="705343"/>
                  <a:pt x="3296242" y="807991"/>
                </a:cubicBezTo>
                <a:cubicBezTo>
                  <a:pt x="3255418" y="844446"/>
                  <a:pt x="3213877" y="882186"/>
                  <a:pt x="3174674" y="919759"/>
                </a:cubicBezTo>
                <a:cubicBezTo>
                  <a:pt x="3129209" y="963390"/>
                  <a:pt x="3085915" y="1010032"/>
                  <a:pt x="3042978" y="1054894"/>
                </a:cubicBezTo>
                <a:lnTo>
                  <a:pt x="2968914" y="1133756"/>
                </a:lnTo>
                <a:cubicBezTo>
                  <a:pt x="3001355" y="1109480"/>
                  <a:pt x="3045966" y="1074853"/>
                  <a:pt x="3103823" y="1026814"/>
                </a:cubicBezTo>
                <a:cubicBezTo>
                  <a:pt x="3260201" y="897449"/>
                  <a:pt x="3521192" y="681569"/>
                  <a:pt x="3607114" y="467441"/>
                </a:cubicBezTo>
                <a:close/>
                <a:moveTo>
                  <a:pt x="10784544" y="465669"/>
                </a:moveTo>
                <a:cubicBezTo>
                  <a:pt x="10662409" y="521478"/>
                  <a:pt x="10422179" y="894258"/>
                  <a:pt x="10426419" y="1062158"/>
                </a:cubicBezTo>
                <a:cubicBezTo>
                  <a:pt x="10438657" y="1011968"/>
                  <a:pt x="10453241" y="965354"/>
                  <a:pt x="10471732" y="921679"/>
                </a:cubicBezTo>
                <a:cubicBezTo>
                  <a:pt x="10481672" y="898200"/>
                  <a:pt x="10492705" y="875187"/>
                  <a:pt x="10504824" y="852631"/>
                </a:cubicBezTo>
                <a:cubicBezTo>
                  <a:pt x="10526215" y="812759"/>
                  <a:pt x="10552604" y="776291"/>
                  <a:pt x="10582237" y="736692"/>
                </a:cubicBezTo>
                <a:lnTo>
                  <a:pt x="10596401" y="716935"/>
                </a:lnTo>
                <a:cubicBezTo>
                  <a:pt x="10661482" y="628604"/>
                  <a:pt x="10720448" y="548625"/>
                  <a:pt x="10784544" y="465669"/>
                </a:cubicBezTo>
                <a:close/>
                <a:moveTo>
                  <a:pt x="11916494" y="422768"/>
                </a:moveTo>
                <a:cubicBezTo>
                  <a:pt x="11840345" y="436884"/>
                  <a:pt x="11770712" y="482734"/>
                  <a:pt x="11703185" y="528178"/>
                </a:cubicBezTo>
                <a:lnTo>
                  <a:pt x="11680755" y="543149"/>
                </a:lnTo>
                <a:cubicBezTo>
                  <a:pt x="11503085" y="661715"/>
                  <a:pt x="11307002" y="753816"/>
                  <a:pt x="11116818" y="842623"/>
                </a:cubicBezTo>
                <a:cubicBezTo>
                  <a:pt x="10977992" y="907459"/>
                  <a:pt x="10835051" y="974411"/>
                  <a:pt x="10700164" y="1051220"/>
                </a:cubicBezTo>
                <a:lnTo>
                  <a:pt x="10685570" y="1059849"/>
                </a:lnTo>
                <a:cubicBezTo>
                  <a:pt x="10652486" y="1078679"/>
                  <a:pt x="10619176" y="1098052"/>
                  <a:pt x="10584288" y="1113543"/>
                </a:cubicBezTo>
                <a:cubicBezTo>
                  <a:pt x="10736655" y="1082118"/>
                  <a:pt x="10884823" y="1034762"/>
                  <a:pt x="11026698" y="971858"/>
                </a:cubicBezTo>
                <a:cubicBezTo>
                  <a:pt x="11231114" y="881353"/>
                  <a:pt x="11422542" y="757667"/>
                  <a:pt x="11607604" y="638368"/>
                </a:cubicBezTo>
                <a:cubicBezTo>
                  <a:pt x="11712249" y="570645"/>
                  <a:pt x="11819449" y="501435"/>
                  <a:pt x="11919452" y="423380"/>
                </a:cubicBezTo>
                <a:cubicBezTo>
                  <a:pt x="11918363" y="422918"/>
                  <a:pt x="11917811" y="422686"/>
                  <a:pt x="11916494" y="422768"/>
                </a:cubicBezTo>
                <a:close/>
                <a:moveTo>
                  <a:pt x="8148168" y="416949"/>
                </a:moveTo>
                <a:cubicBezTo>
                  <a:pt x="8041447" y="489578"/>
                  <a:pt x="7951585" y="589312"/>
                  <a:pt x="7862052" y="694330"/>
                </a:cubicBezTo>
                <a:lnTo>
                  <a:pt x="7808002" y="759654"/>
                </a:lnTo>
                <a:close/>
                <a:moveTo>
                  <a:pt x="8295299" y="416143"/>
                </a:moveTo>
                <a:cubicBezTo>
                  <a:pt x="8303328" y="454953"/>
                  <a:pt x="8309263" y="494162"/>
                  <a:pt x="8309124" y="534021"/>
                </a:cubicBezTo>
                <a:cubicBezTo>
                  <a:pt x="8309177" y="581042"/>
                  <a:pt x="8301211" y="627240"/>
                  <a:pt x="8293154" y="672115"/>
                </a:cubicBezTo>
                <a:cubicBezTo>
                  <a:pt x="8287455" y="703824"/>
                  <a:pt x="8281839" y="736857"/>
                  <a:pt x="8279099" y="769176"/>
                </a:cubicBezTo>
                <a:cubicBezTo>
                  <a:pt x="8271208" y="866910"/>
                  <a:pt x="8290164" y="965070"/>
                  <a:pt x="8309186" y="1060039"/>
                </a:cubicBezTo>
                <a:cubicBezTo>
                  <a:pt x="8338258" y="1208834"/>
                  <a:pt x="8368983" y="1362838"/>
                  <a:pt x="8410512" y="1511108"/>
                </a:cubicBezTo>
                <a:cubicBezTo>
                  <a:pt x="8445511" y="1186645"/>
                  <a:pt x="8463496" y="815698"/>
                  <a:pt x="8351657" y="521768"/>
                </a:cubicBezTo>
                <a:cubicBezTo>
                  <a:pt x="8336376" y="481820"/>
                  <a:pt x="8314355" y="448679"/>
                  <a:pt x="8295299" y="416143"/>
                </a:cubicBezTo>
                <a:close/>
                <a:moveTo>
                  <a:pt x="8266483" y="414244"/>
                </a:moveTo>
                <a:cubicBezTo>
                  <a:pt x="8162811" y="736679"/>
                  <a:pt x="8223592" y="1050836"/>
                  <a:pt x="8343425" y="1357811"/>
                </a:cubicBezTo>
                <a:cubicBezTo>
                  <a:pt x="8320496" y="1259904"/>
                  <a:pt x="8300994" y="1161513"/>
                  <a:pt x="8282114" y="1064671"/>
                </a:cubicBezTo>
                <a:cubicBezTo>
                  <a:pt x="8263238" y="967838"/>
                  <a:pt x="8243336" y="867346"/>
                  <a:pt x="8251298" y="766414"/>
                </a:cubicBezTo>
                <a:cubicBezTo>
                  <a:pt x="8253954" y="732777"/>
                  <a:pt x="8259797" y="699198"/>
                  <a:pt x="8265729" y="666939"/>
                </a:cubicBezTo>
                <a:cubicBezTo>
                  <a:pt x="8273319" y="623158"/>
                  <a:pt x="8281376" y="578281"/>
                  <a:pt x="8281494" y="533909"/>
                </a:cubicBezTo>
                <a:cubicBezTo>
                  <a:pt x="8281080" y="493822"/>
                  <a:pt x="8274834" y="453832"/>
                  <a:pt x="8266483" y="414244"/>
                </a:cubicBezTo>
                <a:close/>
                <a:moveTo>
                  <a:pt x="8140802" y="388720"/>
                </a:moveTo>
                <a:cubicBezTo>
                  <a:pt x="8028462" y="422924"/>
                  <a:pt x="7941106" y="490876"/>
                  <a:pt x="7860379" y="596411"/>
                </a:cubicBezTo>
                <a:cubicBezTo>
                  <a:pt x="7812773" y="658663"/>
                  <a:pt x="7772566" y="720182"/>
                  <a:pt x="7737688" y="790400"/>
                </a:cubicBezTo>
                <a:cubicBezTo>
                  <a:pt x="7733439" y="798902"/>
                  <a:pt x="7729892" y="805767"/>
                  <a:pt x="7726885" y="812869"/>
                </a:cubicBezTo>
                <a:cubicBezTo>
                  <a:pt x="7764906" y="767160"/>
                  <a:pt x="7802380" y="721219"/>
                  <a:pt x="7840490" y="676832"/>
                </a:cubicBezTo>
                <a:cubicBezTo>
                  <a:pt x="7933738" y="567590"/>
                  <a:pt x="8028101" y="463327"/>
                  <a:pt x="8140802" y="388720"/>
                </a:cubicBezTo>
                <a:close/>
                <a:moveTo>
                  <a:pt x="3744487" y="383136"/>
                </a:moveTo>
                <a:cubicBezTo>
                  <a:pt x="3789590" y="603780"/>
                  <a:pt x="3850997" y="811848"/>
                  <a:pt x="3970213" y="995559"/>
                </a:cubicBezTo>
                <a:cubicBezTo>
                  <a:pt x="3927384" y="796159"/>
                  <a:pt x="3865366" y="574806"/>
                  <a:pt x="3744487" y="383136"/>
                </a:cubicBezTo>
                <a:close/>
                <a:moveTo>
                  <a:pt x="3624562" y="367041"/>
                </a:moveTo>
                <a:cubicBezTo>
                  <a:pt x="3578160" y="403736"/>
                  <a:pt x="3532667" y="442805"/>
                  <a:pt x="3489712" y="485386"/>
                </a:cubicBezTo>
                <a:cubicBezTo>
                  <a:pt x="3380716" y="591858"/>
                  <a:pt x="3284219" y="714458"/>
                  <a:pt x="3182994" y="828265"/>
                </a:cubicBezTo>
                <a:cubicBezTo>
                  <a:pt x="3100902" y="919812"/>
                  <a:pt x="2899469" y="1135252"/>
                  <a:pt x="2892114" y="1172635"/>
                </a:cubicBezTo>
                <a:lnTo>
                  <a:pt x="3021459" y="1035385"/>
                </a:lnTo>
                <a:cubicBezTo>
                  <a:pt x="3064036" y="990026"/>
                  <a:pt x="3108229" y="943501"/>
                  <a:pt x="3153873" y="898971"/>
                </a:cubicBezTo>
                <a:cubicBezTo>
                  <a:pt x="3193783" y="860125"/>
                  <a:pt x="3235680" y="822883"/>
                  <a:pt x="3276511" y="786423"/>
                </a:cubicBezTo>
                <a:cubicBezTo>
                  <a:pt x="3390214" y="684175"/>
                  <a:pt x="3507852" y="578306"/>
                  <a:pt x="3584154" y="448218"/>
                </a:cubicBezTo>
                <a:cubicBezTo>
                  <a:pt x="3599491" y="421848"/>
                  <a:pt x="3612660" y="394752"/>
                  <a:pt x="3624562" y="367041"/>
                </a:cubicBezTo>
                <a:close/>
                <a:moveTo>
                  <a:pt x="3766672" y="359429"/>
                </a:moveTo>
                <a:cubicBezTo>
                  <a:pt x="3888797" y="549425"/>
                  <a:pt x="3952247" y="768223"/>
                  <a:pt x="3996338" y="968237"/>
                </a:cubicBezTo>
                <a:cubicBezTo>
                  <a:pt x="3973140" y="739339"/>
                  <a:pt x="3922473" y="455576"/>
                  <a:pt x="3766672" y="359429"/>
                </a:cubicBezTo>
                <a:close/>
                <a:moveTo>
                  <a:pt x="5805386" y="239240"/>
                </a:moveTo>
                <a:cubicBezTo>
                  <a:pt x="5783116" y="246988"/>
                  <a:pt x="5760847" y="254734"/>
                  <a:pt x="5736947" y="261367"/>
                </a:cubicBezTo>
                <a:cubicBezTo>
                  <a:pt x="5638133" y="287976"/>
                  <a:pt x="5538513" y="299897"/>
                  <a:pt x="5427012" y="311272"/>
                </a:cubicBezTo>
                <a:cubicBezTo>
                  <a:pt x="5345554" y="319953"/>
                  <a:pt x="5243942" y="330268"/>
                  <a:pt x="5147818" y="322112"/>
                </a:cubicBezTo>
                <a:cubicBezTo>
                  <a:pt x="5118835" y="319462"/>
                  <a:pt x="5090027" y="315925"/>
                  <a:pt x="5060854" y="311882"/>
                </a:cubicBezTo>
                <a:cubicBezTo>
                  <a:pt x="5021780" y="306636"/>
                  <a:pt x="4983964" y="301993"/>
                  <a:pt x="4945989" y="300516"/>
                </a:cubicBezTo>
                <a:cubicBezTo>
                  <a:pt x="5093776" y="343728"/>
                  <a:pt x="5255799" y="359063"/>
                  <a:pt x="5410479" y="348434"/>
                </a:cubicBezTo>
                <a:cubicBezTo>
                  <a:pt x="5535307" y="339607"/>
                  <a:pt x="5683741" y="304513"/>
                  <a:pt x="5805386" y="239240"/>
                </a:cubicBezTo>
                <a:close/>
                <a:moveTo>
                  <a:pt x="5905192" y="163079"/>
                </a:moveTo>
                <a:cubicBezTo>
                  <a:pt x="5892074" y="166484"/>
                  <a:pt x="5879136" y="168997"/>
                  <a:pt x="5865655" y="171901"/>
                </a:cubicBezTo>
                <a:cubicBezTo>
                  <a:pt x="5671371" y="212758"/>
                  <a:pt x="5464843" y="252569"/>
                  <a:pt x="5259740" y="257013"/>
                </a:cubicBezTo>
                <a:cubicBezTo>
                  <a:pt x="5242649" y="257191"/>
                  <a:pt x="5225558" y="257369"/>
                  <a:pt x="5208466" y="257550"/>
                </a:cubicBezTo>
                <a:cubicBezTo>
                  <a:pt x="5132177" y="258666"/>
                  <a:pt x="5054091" y="259560"/>
                  <a:pt x="4980204" y="271903"/>
                </a:cubicBezTo>
                <a:cubicBezTo>
                  <a:pt x="5009725" y="274165"/>
                  <a:pt x="5038894" y="278201"/>
                  <a:pt x="5068068" y="282244"/>
                </a:cubicBezTo>
                <a:cubicBezTo>
                  <a:pt x="5096338" y="286164"/>
                  <a:pt x="5124608" y="290090"/>
                  <a:pt x="5153231" y="292240"/>
                </a:cubicBezTo>
                <a:cubicBezTo>
                  <a:pt x="5246661" y="300067"/>
                  <a:pt x="5346469" y="289533"/>
                  <a:pt x="5426491" y="281128"/>
                </a:cubicBezTo>
                <a:cubicBezTo>
                  <a:pt x="5536189" y="269536"/>
                  <a:pt x="5634727" y="258390"/>
                  <a:pt x="5731212" y="231951"/>
                </a:cubicBezTo>
                <a:cubicBezTo>
                  <a:pt x="5794995" y="214721"/>
                  <a:pt x="5853525" y="191373"/>
                  <a:pt x="5905192" y="163079"/>
                </a:cubicBezTo>
                <a:close/>
                <a:moveTo>
                  <a:pt x="5944437" y="113829"/>
                </a:moveTo>
                <a:cubicBezTo>
                  <a:pt x="5917256" y="119186"/>
                  <a:pt x="5863594" y="140199"/>
                  <a:pt x="5825032" y="146405"/>
                </a:cubicBezTo>
                <a:cubicBezTo>
                  <a:pt x="5539893" y="189777"/>
                  <a:pt x="5237140" y="170377"/>
                  <a:pt x="4955599" y="247008"/>
                </a:cubicBezTo>
                <a:cubicBezTo>
                  <a:pt x="5038637" y="230314"/>
                  <a:pt x="5125543" y="229138"/>
                  <a:pt x="5210104" y="228123"/>
                </a:cubicBezTo>
                <a:cubicBezTo>
                  <a:pt x="5227195" y="227945"/>
                  <a:pt x="5244285" y="227765"/>
                  <a:pt x="5261015" y="227087"/>
                </a:cubicBezTo>
                <a:cubicBezTo>
                  <a:pt x="5463242" y="223204"/>
                  <a:pt x="5667966" y="183171"/>
                  <a:pt x="5861181" y="143093"/>
                </a:cubicBezTo>
                <a:cubicBezTo>
                  <a:pt x="5895331" y="135893"/>
                  <a:pt x="5928215" y="128080"/>
                  <a:pt x="5961252" y="114820"/>
                </a:cubicBezTo>
                <a:cubicBezTo>
                  <a:pt x="5959615" y="111998"/>
                  <a:pt x="5953497" y="112044"/>
                  <a:pt x="5944437" y="113829"/>
                </a:cubicBezTo>
                <a:close/>
                <a:moveTo>
                  <a:pt x="9095810" y="0"/>
                </a:moveTo>
                <a:lnTo>
                  <a:pt x="9215999" y="0"/>
                </a:lnTo>
                <a:lnTo>
                  <a:pt x="9250991" y="17650"/>
                </a:lnTo>
                <a:cubicBezTo>
                  <a:pt x="9345825" y="54329"/>
                  <a:pt x="9448424" y="64330"/>
                  <a:pt x="9551793" y="69947"/>
                </a:cubicBezTo>
                <a:cubicBezTo>
                  <a:pt x="9773323" y="81971"/>
                  <a:pt x="9993517" y="56091"/>
                  <a:pt x="10211701" y="15192"/>
                </a:cubicBezTo>
                <a:cubicBezTo>
                  <a:pt x="10030564" y="37013"/>
                  <a:pt x="9847820" y="45912"/>
                  <a:pt x="9665014" y="41266"/>
                </a:cubicBezTo>
                <a:cubicBezTo>
                  <a:pt x="9560295" y="38460"/>
                  <a:pt x="9467175" y="31066"/>
                  <a:pt x="9382567" y="18583"/>
                </a:cubicBezTo>
                <a:lnTo>
                  <a:pt x="9283159" y="0"/>
                </a:lnTo>
                <a:lnTo>
                  <a:pt x="9469266" y="0"/>
                </a:lnTo>
                <a:lnTo>
                  <a:pt x="9504117" y="4274"/>
                </a:lnTo>
                <a:cubicBezTo>
                  <a:pt x="9555272" y="8689"/>
                  <a:pt x="9609472" y="11637"/>
                  <a:pt x="9667223" y="13232"/>
                </a:cubicBezTo>
                <a:cubicBezTo>
                  <a:pt x="9740740" y="15225"/>
                  <a:pt x="9814266" y="15008"/>
                  <a:pt x="9887703" y="12601"/>
                </a:cubicBezTo>
                <a:lnTo>
                  <a:pt x="10088930" y="0"/>
                </a:lnTo>
                <a:lnTo>
                  <a:pt x="10544171" y="0"/>
                </a:lnTo>
                <a:lnTo>
                  <a:pt x="10392396" y="36772"/>
                </a:lnTo>
                <a:cubicBezTo>
                  <a:pt x="10070832" y="110795"/>
                  <a:pt x="9739873" y="167441"/>
                  <a:pt x="9413803" y="131277"/>
                </a:cubicBezTo>
                <a:cubicBezTo>
                  <a:pt x="9315472" y="120226"/>
                  <a:pt x="9243539" y="84460"/>
                  <a:pt x="9174626" y="44983"/>
                </a:cubicBezTo>
                <a:close/>
                <a:moveTo>
                  <a:pt x="8474998" y="0"/>
                </a:moveTo>
                <a:lnTo>
                  <a:pt x="8573502" y="0"/>
                </a:lnTo>
                <a:lnTo>
                  <a:pt x="8659539" y="117664"/>
                </a:lnTo>
                <a:cubicBezTo>
                  <a:pt x="8833725" y="341427"/>
                  <a:pt x="9029703" y="551148"/>
                  <a:pt x="9248507" y="743734"/>
                </a:cubicBezTo>
                <a:cubicBezTo>
                  <a:pt x="9268744" y="761313"/>
                  <a:pt x="9289217" y="778348"/>
                  <a:pt x="9309457" y="795932"/>
                </a:cubicBezTo>
                <a:cubicBezTo>
                  <a:pt x="9458210" y="686371"/>
                  <a:pt x="9607233" y="585288"/>
                  <a:pt x="9785496" y="530713"/>
                </a:cubicBezTo>
                <a:cubicBezTo>
                  <a:pt x="10009630" y="462073"/>
                  <a:pt x="10250992" y="434854"/>
                  <a:pt x="10482828" y="399738"/>
                </a:cubicBezTo>
                <a:cubicBezTo>
                  <a:pt x="10519933" y="394202"/>
                  <a:pt x="10478550" y="453937"/>
                  <a:pt x="10468382" y="461219"/>
                </a:cubicBezTo>
                <a:cubicBezTo>
                  <a:pt x="10161572" y="688641"/>
                  <a:pt x="9818370" y="924476"/>
                  <a:pt x="9430790" y="895589"/>
                </a:cubicBezTo>
                <a:cubicBezTo>
                  <a:pt x="9617112" y="1044003"/>
                  <a:pt x="9813963" y="1178199"/>
                  <a:pt x="10019780" y="1298815"/>
                </a:cubicBezTo>
                <a:cubicBezTo>
                  <a:pt x="10142151" y="1263712"/>
                  <a:pt x="10256792" y="1186061"/>
                  <a:pt x="10372218" y="1146081"/>
                </a:cubicBezTo>
                <a:cubicBezTo>
                  <a:pt x="10279439" y="901425"/>
                  <a:pt x="10751513" y="443317"/>
                  <a:pt x="10896429" y="310883"/>
                </a:cubicBezTo>
                <a:cubicBezTo>
                  <a:pt x="10907980" y="300321"/>
                  <a:pt x="10927341" y="295643"/>
                  <a:pt x="10919735" y="318176"/>
                </a:cubicBezTo>
                <a:cubicBezTo>
                  <a:pt x="10845552" y="531416"/>
                  <a:pt x="10769057" y="750112"/>
                  <a:pt x="10637064" y="935661"/>
                </a:cubicBezTo>
                <a:cubicBezTo>
                  <a:pt x="10618262" y="961821"/>
                  <a:pt x="10471373" y="1105010"/>
                  <a:pt x="10516995" y="1070245"/>
                </a:cubicBezTo>
                <a:cubicBezTo>
                  <a:pt x="10630585" y="984423"/>
                  <a:pt x="10740230" y="886628"/>
                  <a:pt x="10868835" y="815534"/>
                </a:cubicBezTo>
                <a:cubicBezTo>
                  <a:pt x="11133493" y="669415"/>
                  <a:pt x="11435682" y="612577"/>
                  <a:pt x="11704547" y="465665"/>
                </a:cubicBezTo>
                <a:cubicBezTo>
                  <a:pt x="11748194" y="441649"/>
                  <a:pt x="11962368" y="287033"/>
                  <a:pt x="12033562" y="350012"/>
                </a:cubicBezTo>
                <a:cubicBezTo>
                  <a:pt x="12042008" y="357446"/>
                  <a:pt x="12029170" y="377121"/>
                  <a:pt x="12025537" y="382666"/>
                </a:cubicBezTo>
                <a:cubicBezTo>
                  <a:pt x="11835636" y="694348"/>
                  <a:pt x="11402055" y="895784"/>
                  <a:pt x="11088649" y="1056676"/>
                </a:cubicBezTo>
                <a:cubicBezTo>
                  <a:pt x="10916755" y="1144851"/>
                  <a:pt x="10757473" y="1230645"/>
                  <a:pt x="10561600" y="1229477"/>
                </a:cubicBezTo>
                <a:cubicBezTo>
                  <a:pt x="10456897" y="1228927"/>
                  <a:pt x="10388434" y="1221837"/>
                  <a:pt x="10280797" y="1263181"/>
                </a:cubicBezTo>
                <a:cubicBezTo>
                  <a:pt x="10214114" y="1288380"/>
                  <a:pt x="10149765" y="1312641"/>
                  <a:pt x="10083376" y="1334114"/>
                </a:cubicBezTo>
                <a:cubicBezTo>
                  <a:pt x="10323674" y="1470609"/>
                  <a:pt x="10574467" y="1588379"/>
                  <a:pt x="10832582" y="1687356"/>
                </a:cubicBezTo>
                <a:cubicBezTo>
                  <a:pt x="10835145" y="1685866"/>
                  <a:pt x="10837160" y="1684144"/>
                  <a:pt x="10839263" y="1683743"/>
                </a:cubicBezTo>
                <a:cubicBezTo>
                  <a:pt x="11026680" y="1639479"/>
                  <a:pt x="11198523" y="1559010"/>
                  <a:pt x="11350910" y="1443899"/>
                </a:cubicBezTo>
                <a:cubicBezTo>
                  <a:pt x="11353302" y="1439761"/>
                  <a:pt x="11356166" y="1434532"/>
                  <a:pt x="11360346" y="1429225"/>
                </a:cubicBezTo>
                <a:cubicBezTo>
                  <a:pt x="11568454" y="1154547"/>
                  <a:pt x="11893126" y="995756"/>
                  <a:pt x="12167580" y="789523"/>
                </a:cubicBezTo>
                <a:lnTo>
                  <a:pt x="12192000" y="769876"/>
                </a:lnTo>
                <a:lnTo>
                  <a:pt x="12192000" y="802845"/>
                </a:lnTo>
                <a:lnTo>
                  <a:pt x="12173558" y="821317"/>
                </a:lnTo>
                <a:cubicBezTo>
                  <a:pt x="12156328" y="839775"/>
                  <a:pt x="12135859" y="862655"/>
                  <a:pt x="12117398" y="877374"/>
                </a:cubicBezTo>
                <a:cubicBezTo>
                  <a:pt x="11911342" y="1038644"/>
                  <a:pt x="11659100" y="1158472"/>
                  <a:pt x="11472926" y="1344259"/>
                </a:cubicBezTo>
                <a:cubicBezTo>
                  <a:pt x="11530856" y="1294104"/>
                  <a:pt x="11599815" y="1254410"/>
                  <a:pt x="11666978" y="1215889"/>
                </a:cubicBezTo>
                <a:cubicBezTo>
                  <a:pt x="11680568" y="1208123"/>
                  <a:pt x="11694155" y="1200357"/>
                  <a:pt x="11707200" y="1192361"/>
                </a:cubicBezTo>
                <a:cubicBezTo>
                  <a:pt x="11867081" y="1099094"/>
                  <a:pt x="12010478" y="976320"/>
                  <a:pt x="12144637" y="858646"/>
                </a:cubicBezTo>
                <a:lnTo>
                  <a:pt x="12192000" y="810414"/>
                </a:lnTo>
                <a:lnTo>
                  <a:pt x="12192000" y="916439"/>
                </a:lnTo>
                <a:lnTo>
                  <a:pt x="12150630" y="982925"/>
                </a:lnTo>
                <a:cubicBezTo>
                  <a:pt x="11972246" y="1237618"/>
                  <a:pt x="11719654" y="1416530"/>
                  <a:pt x="11389484" y="1469889"/>
                </a:cubicBezTo>
                <a:cubicBezTo>
                  <a:pt x="11249700" y="1582602"/>
                  <a:pt x="11093517" y="1667134"/>
                  <a:pt x="10923736" y="1721439"/>
                </a:cubicBezTo>
                <a:cubicBezTo>
                  <a:pt x="10979487" y="1741826"/>
                  <a:pt x="11035469" y="1761662"/>
                  <a:pt x="11091913" y="1780406"/>
                </a:cubicBezTo>
                <a:cubicBezTo>
                  <a:pt x="11318237" y="1855623"/>
                  <a:pt x="11544464" y="1908264"/>
                  <a:pt x="11771238" y="1944400"/>
                </a:cubicBezTo>
                <a:cubicBezTo>
                  <a:pt x="11775181" y="1939634"/>
                  <a:pt x="11778904" y="1935410"/>
                  <a:pt x="11783166" y="1931422"/>
                </a:cubicBezTo>
                <a:cubicBezTo>
                  <a:pt x="11885723" y="1797152"/>
                  <a:pt x="11990570" y="1669642"/>
                  <a:pt x="12131988" y="1574357"/>
                </a:cubicBezTo>
                <a:lnTo>
                  <a:pt x="12192000" y="1537429"/>
                </a:lnTo>
                <a:lnTo>
                  <a:pt x="12192000" y="1589108"/>
                </a:lnTo>
                <a:lnTo>
                  <a:pt x="12112105" y="1640352"/>
                </a:lnTo>
                <a:cubicBezTo>
                  <a:pt x="12011319" y="1713959"/>
                  <a:pt x="11928638" y="1801479"/>
                  <a:pt x="11849203" y="1900149"/>
                </a:cubicBezTo>
                <a:cubicBezTo>
                  <a:pt x="11883038" y="1876488"/>
                  <a:pt x="11915071" y="1849494"/>
                  <a:pt x="11946326" y="1822808"/>
                </a:cubicBezTo>
                <a:cubicBezTo>
                  <a:pt x="11980834" y="1792997"/>
                  <a:pt x="12017130" y="1762011"/>
                  <a:pt x="12055863" y="1735914"/>
                </a:cubicBezTo>
                <a:cubicBezTo>
                  <a:pt x="12086678" y="1714840"/>
                  <a:pt x="12119524" y="1696556"/>
                  <a:pt x="12150816" y="1678902"/>
                </a:cubicBezTo>
                <a:lnTo>
                  <a:pt x="12192000" y="1655121"/>
                </a:lnTo>
                <a:lnTo>
                  <a:pt x="12192000" y="1686869"/>
                </a:lnTo>
                <a:lnTo>
                  <a:pt x="12163772" y="1703058"/>
                </a:lnTo>
                <a:cubicBezTo>
                  <a:pt x="12132704" y="1720165"/>
                  <a:pt x="12100405" y="1738677"/>
                  <a:pt x="12070597" y="1758893"/>
                </a:cubicBezTo>
                <a:cubicBezTo>
                  <a:pt x="12033422" y="1784357"/>
                  <a:pt x="11997904" y="1815035"/>
                  <a:pt x="11963621" y="1844299"/>
                </a:cubicBezTo>
                <a:cubicBezTo>
                  <a:pt x="11938421" y="1865816"/>
                  <a:pt x="11913214" y="1887338"/>
                  <a:pt x="11886604" y="1907617"/>
                </a:cubicBezTo>
                <a:cubicBezTo>
                  <a:pt x="11977116" y="1884856"/>
                  <a:pt x="12067233" y="1841647"/>
                  <a:pt x="12153575" y="1786372"/>
                </a:cubicBezTo>
                <a:lnTo>
                  <a:pt x="12192000" y="1759693"/>
                </a:lnTo>
                <a:lnTo>
                  <a:pt x="12192000" y="1809459"/>
                </a:lnTo>
                <a:lnTo>
                  <a:pt x="12121362" y="1857561"/>
                </a:lnTo>
                <a:cubicBezTo>
                  <a:pt x="12048187" y="1902591"/>
                  <a:pt x="11972544" y="1939172"/>
                  <a:pt x="11895949" y="1963079"/>
                </a:cubicBezTo>
                <a:lnTo>
                  <a:pt x="12192000" y="1990579"/>
                </a:lnTo>
                <a:lnTo>
                  <a:pt x="12192000" y="2065582"/>
                </a:lnTo>
                <a:lnTo>
                  <a:pt x="12153918" y="2063926"/>
                </a:lnTo>
                <a:lnTo>
                  <a:pt x="12192000" y="2085104"/>
                </a:lnTo>
                <a:lnTo>
                  <a:pt x="12192000" y="2178471"/>
                </a:lnTo>
                <a:lnTo>
                  <a:pt x="12085355" y="2122457"/>
                </a:lnTo>
                <a:lnTo>
                  <a:pt x="12192000" y="2196158"/>
                </a:lnTo>
                <a:lnTo>
                  <a:pt x="12192000" y="2230374"/>
                </a:lnTo>
                <a:lnTo>
                  <a:pt x="12041237" y="2126309"/>
                </a:lnTo>
                <a:cubicBezTo>
                  <a:pt x="12076493" y="2177612"/>
                  <a:pt x="12124001" y="2222030"/>
                  <a:pt x="12174450" y="2262541"/>
                </a:cubicBezTo>
                <a:lnTo>
                  <a:pt x="12192000" y="2275857"/>
                </a:lnTo>
                <a:lnTo>
                  <a:pt x="12192000" y="2377131"/>
                </a:lnTo>
                <a:lnTo>
                  <a:pt x="12155801" y="2349925"/>
                </a:lnTo>
                <a:cubicBezTo>
                  <a:pt x="12047062" y="2264619"/>
                  <a:pt x="11950704" y="2181979"/>
                  <a:pt x="11930164" y="2041945"/>
                </a:cubicBezTo>
                <a:cubicBezTo>
                  <a:pt x="11807338" y="2027929"/>
                  <a:pt x="11684723" y="2008847"/>
                  <a:pt x="11561767" y="1984479"/>
                </a:cubicBezTo>
                <a:cubicBezTo>
                  <a:pt x="11829168" y="2318516"/>
                  <a:pt x="11916257" y="2737804"/>
                  <a:pt x="11987997" y="3153822"/>
                </a:cubicBezTo>
                <a:cubicBezTo>
                  <a:pt x="11991834" y="3176690"/>
                  <a:pt x="11945766" y="3233800"/>
                  <a:pt x="11926558" y="3203134"/>
                </a:cubicBezTo>
                <a:cubicBezTo>
                  <a:pt x="11688637" y="2826855"/>
                  <a:pt x="11343207" y="2452063"/>
                  <a:pt x="11440430" y="1973028"/>
                </a:cubicBezTo>
                <a:cubicBezTo>
                  <a:pt x="11441503" y="1968973"/>
                  <a:pt x="11443583" y="1964061"/>
                  <a:pt x="11446754" y="1959605"/>
                </a:cubicBezTo>
                <a:cubicBezTo>
                  <a:pt x="11314670" y="1929437"/>
                  <a:pt x="11182797" y="1894208"/>
                  <a:pt x="11050651" y="1850495"/>
                </a:cubicBezTo>
                <a:cubicBezTo>
                  <a:pt x="10825423" y="1775743"/>
                  <a:pt x="10604642" y="1687421"/>
                  <a:pt x="10389960" y="1586232"/>
                </a:cubicBezTo>
                <a:cubicBezTo>
                  <a:pt x="10423849" y="1697796"/>
                  <a:pt x="10481699" y="1805979"/>
                  <a:pt x="10500699" y="1913175"/>
                </a:cubicBezTo>
                <a:cubicBezTo>
                  <a:pt x="10502971" y="1915419"/>
                  <a:pt x="10505550" y="1918445"/>
                  <a:pt x="10507814" y="1920694"/>
                </a:cubicBezTo>
                <a:cubicBezTo>
                  <a:pt x="10511536" y="1916469"/>
                  <a:pt x="10515800" y="1912482"/>
                  <a:pt x="10518908" y="1911226"/>
                </a:cubicBezTo>
                <a:cubicBezTo>
                  <a:pt x="10803133" y="1788841"/>
                  <a:pt x="11118572" y="2264893"/>
                  <a:pt x="11258935" y="2442781"/>
                </a:cubicBezTo>
                <a:cubicBezTo>
                  <a:pt x="11271929" y="2459223"/>
                  <a:pt x="11230610" y="2515770"/>
                  <a:pt x="11211663" y="2510325"/>
                </a:cubicBezTo>
                <a:cubicBezTo>
                  <a:pt x="10952813" y="2437432"/>
                  <a:pt x="10754880" y="2286035"/>
                  <a:pt x="10571295" y="2105302"/>
                </a:cubicBezTo>
                <a:cubicBezTo>
                  <a:pt x="10593939" y="2333141"/>
                  <a:pt x="10477445" y="2625036"/>
                  <a:pt x="10435737" y="2805672"/>
                </a:cubicBezTo>
                <a:cubicBezTo>
                  <a:pt x="10398299" y="2965580"/>
                  <a:pt x="10359478" y="3078554"/>
                  <a:pt x="10206831" y="3151701"/>
                </a:cubicBezTo>
                <a:cubicBezTo>
                  <a:pt x="10193935" y="3157832"/>
                  <a:pt x="10194572" y="3142650"/>
                  <a:pt x="10196482" y="3135084"/>
                </a:cubicBezTo>
                <a:cubicBezTo>
                  <a:pt x="10274073" y="2811909"/>
                  <a:pt x="10304290" y="2478979"/>
                  <a:pt x="10381882" y="2155807"/>
                </a:cubicBezTo>
                <a:cubicBezTo>
                  <a:pt x="10395105" y="2100241"/>
                  <a:pt x="10437104" y="2020803"/>
                  <a:pt x="10439260" y="1962486"/>
                </a:cubicBezTo>
                <a:cubicBezTo>
                  <a:pt x="10439491" y="1961942"/>
                  <a:pt x="10439175" y="1961166"/>
                  <a:pt x="10439409" y="1960615"/>
                </a:cubicBezTo>
                <a:cubicBezTo>
                  <a:pt x="10439475" y="1957427"/>
                  <a:pt x="10440085" y="1954468"/>
                  <a:pt x="10439915" y="1951821"/>
                </a:cubicBezTo>
                <a:cubicBezTo>
                  <a:pt x="10433959" y="1836632"/>
                  <a:pt x="10332627" y="1683636"/>
                  <a:pt x="10314241" y="1556749"/>
                </a:cubicBezTo>
                <a:cubicBezTo>
                  <a:pt x="10313847" y="1554649"/>
                  <a:pt x="10314451" y="1551688"/>
                  <a:pt x="10315061" y="1548729"/>
                </a:cubicBezTo>
                <a:cubicBezTo>
                  <a:pt x="10038413" y="1412938"/>
                  <a:pt x="9774128" y="1254043"/>
                  <a:pt x="9526158" y="1071804"/>
                </a:cubicBezTo>
                <a:cubicBezTo>
                  <a:pt x="9586547" y="1245450"/>
                  <a:pt x="9699054" y="1407035"/>
                  <a:pt x="9758689" y="1585512"/>
                </a:cubicBezTo>
                <a:cubicBezTo>
                  <a:pt x="9851296" y="1860991"/>
                  <a:pt x="9909066" y="2144264"/>
                  <a:pt x="9941392" y="2432858"/>
                </a:cubicBezTo>
                <a:cubicBezTo>
                  <a:pt x="9942776" y="2446319"/>
                  <a:pt x="9898852" y="2512059"/>
                  <a:pt x="9887724" y="2495762"/>
                </a:cubicBezTo>
                <a:cubicBezTo>
                  <a:pt x="9758830" y="2305989"/>
                  <a:pt x="9675953" y="2083557"/>
                  <a:pt x="9587446" y="1872898"/>
                </a:cubicBezTo>
                <a:cubicBezTo>
                  <a:pt x="9504836" y="1675682"/>
                  <a:pt x="9450239" y="1492905"/>
                  <a:pt x="9462810" y="1288346"/>
                </a:cubicBezTo>
                <a:cubicBezTo>
                  <a:pt x="9416080" y="1372857"/>
                  <a:pt x="9368030" y="1457457"/>
                  <a:pt x="9318575" y="1540820"/>
                </a:cubicBezTo>
                <a:cubicBezTo>
                  <a:pt x="9284037" y="1599587"/>
                  <a:pt x="9257140" y="1661598"/>
                  <a:pt x="9191090" y="1688355"/>
                </a:cubicBezTo>
                <a:cubicBezTo>
                  <a:pt x="9186426" y="1690241"/>
                  <a:pt x="9179411" y="1688563"/>
                  <a:pt x="9177757" y="1683354"/>
                </a:cubicBezTo>
                <a:cubicBezTo>
                  <a:pt x="9143528" y="1583238"/>
                  <a:pt x="9220115" y="1420588"/>
                  <a:pt x="9274865" y="1336896"/>
                </a:cubicBezTo>
                <a:cubicBezTo>
                  <a:pt x="9324504" y="1260695"/>
                  <a:pt x="9393212" y="1200294"/>
                  <a:pt x="9478649" y="1173376"/>
                </a:cubicBezTo>
                <a:cubicBezTo>
                  <a:pt x="9479343" y="1171736"/>
                  <a:pt x="9480811" y="1169782"/>
                  <a:pt x="9482281" y="1167830"/>
                </a:cubicBezTo>
                <a:cubicBezTo>
                  <a:pt x="9463542" y="1119335"/>
                  <a:pt x="9448141" y="1069035"/>
                  <a:pt x="9438637" y="1015438"/>
                </a:cubicBezTo>
                <a:cubicBezTo>
                  <a:pt x="9438473" y="1012795"/>
                  <a:pt x="9438847" y="1010377"/>
                  <a:pt x="9439458" y="1007420"/>
                </a:cubicBezTo>
                <a:cubicBezTo>
                  <a:pt x="9356819" y="944106"/>
                  <a:pt x="9275563" y="877509"/>
                  <a:pt x="9197105" y="808882"/>
                </a:cubicBezTo>
                <a:cubicBezTo>
                  <a:pt x="9119732" y="740719"/>
                  <a:pt x="9045390" y="669969"/>
                  <a:pt x="8973607" y="597733"/>
                </a:cubicBezTo>
                <a:cubicBezTo>
                  <a:pt x="9117865" y="988437"/>
                  <a:pt x="9115639" y="1402749"/>
                  <a:pt x="8967512" y="1795211"/>
                </a:cubicBezTo>
                <a:cubicBezTo>
                  <a:pt x="8964595" y="1803635"/>
                  <a:pt x="8922055" y="1866099"/>
                  <a:pt x="8912526" y="1841464"/>
                </a:cubicBezTo>
                <a:cubicBezTo>
                  <a:pt x="8756044" y="1433999"/>
                  <a:pt x="8647107" y="967467"/>
                  <a:pt x="8893391" y="572788"/>
                </a:cubicBezTo>
                <a:cubicBezTo>
                  <a:pt x="8896018" y="568101"/>
                  <a:pt x="8899507" y="564428"/>
                  <a:pt x="8902990" y="560750"/>
                </a:cubicBezTo>
                <a:cubicBezTo>
                  <a:pt x="8907633" y="554349"/>
                  <a:pt x="8913596" y="547863"/>
                  <a:pt x="8919102" y="542471"/>
                </a:cubicBezTo>
                <a:cubicBezTo>
                  <a:pt x="8828814" y="448553"/>
                  <a:pt x="8743025" y="351231"/>
                  <a:pt x="8661728" y="250903"/>
                </a:cubicBezTo>
                <a:close/>
                <a:moveTo>
                  <a:pt x="8357758" y="0"/>
                </a:moveTo>
                <a:lnTo>
                  <a:pt x="8405492" y="0"/>
                </a:lnTo>
                <a:lnTo>
                  <a:pt x="8392083" y="30495"/>
                </a:lnTo>
                <a:cubicBezTo>
                  <a:pt x="8354166" y="121698"/>
                  <a:pt x="8324318" y="217584"/>
                  <a:pt x="8339888" y="306259"/>
                </a:cubicBezTo>
                <a:cubicBezTo>
                  <a:pt x="8364400" y="446040"/>
                  <a:pt x="8455049" y="577127"/>
                  <a:pt x="8473847" y="727373"/>
                </a:cubicBezTo>
                <a:cubicBezTo>
                  <a:pt x="8510300" y="1013846"/>
                  <a:pt x="8488635" y="1326579"/>
                  <a:pt x="8454081" y="1611960"/>
                </a:cubicBezTo>
                <a:cubicBezTo>
                  <a:pt x="8452268" y="1625361"/>
                  <a:pt x="8409518" y="1692886"/>
                  <a:pt x="8396000" y="1663986"/>
                </a:cubicBezTo>
                <a:cubicBezTo>
                  <a:pt x="8190763" y="1233305"/>
                  <a:pt x="8063839" y="818387"/>
                  <a:pt x="8238881" y="368438"/>
                </a:cubicBezTo>
                <a:lnTo>
                  <a:pt x="7668140" y="942511"/>
                </a:lnTo>
                <a:cubicBezTo>
                  <a:pt x="7658137" y="952438"/>
                  <a:pt x="7629107" y="972341"/>
                  <a:pt x="7637853" y="942567"/>
                </a:cubicBezTo>
                <a:cubicBezTo>
                  <a:pt x="7690270" y="771614"/>
                  <a:pt x="7793861" y="624255"/>
                  <a:pt x="7909649" y="489150"/>
                </a:cubicBezTo>
                <a:cubicBezTo>
                  <a:pt x="8010566" y="370919"/>
                  <a:pt x="8112174" y="322520"/>
                  <a:pt x="8256182" y="301724"/>
                </a:cubicBezTo>
                <a:cubicBezTo>
                  <a:pt x="8255907" y="293239"/>
                  <a:pt x="8255408" y="285302"/>
                  <a:pt x="8255912" y="276498"/>
                </a:cubicBezTo>
                <a:cubicBezTo>
                  <a:pt x="8260651" y="221208"/>
                  <a:pt x="8285427" y="155085"/>
                  <a:pt x="8315225" y="89075"/>
                </a:cubicBezTo>
                <a:close/>
                <a:moveTo>
                  <a:pt x="7497388" y="0"/>
                </a:moveTo>
                <a:lnTo>
                  <a:pt x="7560921" y="0"/>
                </a:lnTo>
                <a:lnTo>
                  <a:pt x="7546742" y="68966"/>
                </a:lnTo>
                <a:cubicBezTo>
                  <a:pt x="7513334" y="225436"/>
                  <a:pt x="7494394" y="379659"/>
                  <a:pt x="7488853" y="535687"/>
                </a:cubicBezTo>
                <a:lnTo>
                  <a:pt x="7529509" y="380358"/>
                </a:lnTo>
                <a:cubicBezTo>
                  <a:pt x="7546426" y="316055"/>
                  <a:pt x="7563725" y="249346"/>
                  <a:pt x="7585939" y="184712"/>
                </a:cubicBezTo>
                <a:cubicBezTo>
                  <a:pt x="7597162" y="152119"/>
                  <a:pt x="7609478" y="119997"/>
                  <a:pt x="7621792" y="87864"/>
                </a:cubicBezTo>
                <a:lnTo>
                  <a:pt x="7654204" y="0"/>
                </a:lnTo>
                <a:lnTo>
                  <a:pt x="7683986" y="0"/>
                </a:lnTo>
                <a:lnTo>
                  <a:pt x="7647914" y="97640"/>
                </a:lnTo>
                <a:cubicBezTo>
                  <a:pt x="7635833" y="129221"/>
                  <a:pt x="7623516" y="161350"/>
                  <a:pt x="7612524" y="193392"/>
                </a:cubicBezTo>
                <a:cubicBezTo>
                  <a:pt x="7590775" y="256933"/>
                  <a:pt x="7573702" y="323103"/>
                  <a:pt x="7557013" y="386853"/>
                </a:cubicBezTo>
                <a:lnTo>
                  <a:pt x="7517286" y="539999"/>
                </a:lnTo>
                <a:cubicBezTo>
                  <a:pt x="7579804" y="409054"/>
                  <a:pt x="7648790" y="283748"/>
                  <a:pt x="7704204" y="152292"/>
                </a:cubicBezTo>
                <a:lnTo>
                  <a:pt x="7756975" y="0"/>
                </a:lnTo>
                <a:lnTo>
                  <a:pt x="7837329" y="0"/>
                </a:lnTo>
                <a:lnTo>
                  <a:pt x="7821760" y="65656"/>
                </a:lnTo>
                <a:cubicBezTo>
                  <a:pt x="7739780" y="311007"/>
                  <a:pt x="7576279" y="519263"/>
                  <a:pt x="7488925" y="763628"/>
                </a:cubicBezTo>
                <a:cubicBezTo>
                  <a:pt x="7478308" y="793254"/>
                  <a:pt x="7422482" y="826275"/>
                  <a:pt x="7419999" y="774360"/>
                </a:cubicBezTo>
                <a:cubicBezTo>
                  <a:pt x="7407159" y="524115"/>
                  <a:pt x="7434412" y="279259"/>
                  <a:pt x="7487820" y="37416"/>
                </a:cubicBezTo>
                <a:close/>
                <a:moveTo>
                  <a:pt x="3882765" y="0"/>
                </a:moveTo>
                <a:lnTo>
                  <a:pt x="3995099" y="0"/>
                </a:lnTo>
                <a:lnTo>
                  <a:pt x="4163818" y="234104"/>
                </a:lnTo>
                <a:cubicBezTo>
                  <a:pt x="4167056" y="234046"/>
                  <a:pt x="4169933" y="233486"/>
                  <a:pt x="4172099" y="234207"/>
                </a:cubicBezTo>
                <a:cubicBezTo>
                  <a:pt x="4370329" y="290447"/>
                  <a:pt x="4575890" y="304753"/>
                  <a:pt x="4784282" y="276561"/>
                </a:cubicBezTo>
                <a:cubicBezTo>
                  <a:pt x="4788943" y="273941"/>
                  <a:pt x="4794689" y="270546"/>
                  <a:pt x="4801687" y="267764"/>
                </a:cubicBezTo>
                <a:cubicBezTo>
                  <a:pt x="5207052" y="98325"/>
                  <a:pt x="5661672" y="149587"/>
                  <a:pt x="6082788" y="64119"/>
                </a:cubicBezTo>
                <a:cubicBezTo>
                  <a:pt x="6097705" y="60940"/>
                  <a:pt x="6122565" y="65809"/>
                  <a:pt x="6099442" y="82568"/>
                </a:cubicBezTo>
                <a:cubicBezTo>
                  <a:pt x="5702970" y="366122"/>
                  <a:pt x="5250177" y="483706"/>
                  <a:pt x="4804137" y="320931"/>
                </a:cubicBezTo>
                <a:cubicBezTo>
                  <a:pt x="4608728" y="353445"/>
                  <a:pt x="4415104" y="351091"/>
                  <a:pt x="4227047" y="313415"/>
                </a:cubicBezTo>
                <a:cubicBezTo>
                  <a:pt x="4265992" y="361495"/>
                  <a:pt x="4305481" y="409180"/>
                  <a:pt x="4346041" y="456086"/>
                </a:cubicBezTo>
                <a:cubicBezTo>
                  <a:pt x="4508645" y="644218"/>
                  <a:pt x="4684629" y="811207"/>
                  <a:pt x="4870967" y="963061"/>
                </a:cubicBezTo>
                <a:cubicBezTo>
                  <a:pt x="4877428" y="960662"/>
                  <a:pt x="4883360" y="958653"/>
                  <a:pt x="4889647" y="957147"/>
                </a:cubicBezTo>
                <a:cubicBezTo>
                  <a:pt x="5063790" y="885104"/>
                  <a:pt x="5235998" y="820573"/>
                  <a:pt x="5422504" y="805191"/>
                </a:cubicBezTo>
                <a:cubicBezTo>
                  <a:pt x="5643719" y="786779"/>
                  <a:pt x="5869113" y="808075"/>
                  <a:pt x="6087656" y="826703"/>
                </a:cubicBezTo>
                <a:cubicBezTo>
                  <a:pt x="6118977" y="829180"/>
                  <a:pt x="6064821" y="863092"/>
                  <a:pt x="6058717" y="865992"/>
                </a:cubicBezTo>
                <a:cubicBezTo>
                  <a:pt x="5757093" y="988464"/>
                  <a:pt x="5312094" y="1115658"/>
                  <a:pt x="4974153" y="1045456"/>
                </a:cubicBezTo>
                <a:cubicBezTo>
                  <a:pt x="5180499" y="1203411"/>
                  <a:pt x="5398986" y="1344171"/>
                  <a:pt x="5627835" y="1472077"/>
                </a:cubicBezTo>
                <a:cubicBezTo>
                  <a:pt x="5628372" y="1471688"/>
                  <a:pt x="5629279" y="1471800"/>
                  <a:pt x="5629817" y="1471412"/>
                </a:cubicBezTo>
                <a:cubicBezTo>
                  <a:pt x="5631249" y="1471132"/>
                  <a:pt x="5633225" y="1470462"/>
                  <a:pt x="5634124" y="1470572"/>
                </a:cubicBezTo>
                <a:cubicBezTo>
                  <a:pt x="5647257" y="1469448"/>
                  <a:pt x="5751167" y="1386498"/>
                  <a:pt x="5755832" y="1383886"/>
                </a:cubicBezTo>
                <a:cubicBezTo>
                  <a:pt x="5837996" y="1338827"/>
                  <a:pt x="5925989" y="1306339"/>
                  <a:pt x="6014186" y="1279799"/>
                </a:cubicBezTo>
                <a:cubicBezTo>
                  <a:pt x="6310230" y="1190367"/>
                  <a:pt x="6608567" y="1157268"/>
                  <a:pt x="6901619" y="1047874"/>
                </a:cubicBezTo>
                <a:cubicBezTo>
                  <a:pt x="6921553" y="1040293"/>
                  <a:pt x="6976591" y="1037028"/>
                  <a:pt x="6931566" y="1062034"/>
                </a:cubicBezTo>
                <a:cubicBezTo>
                  <a:pt x="6610108" y="1243134"/>
                  <a:pt x="6183662" y="1573592"/>
                  <a:pt x="5790982" y="1561380"/>
                </a:cubicBezTo>
                <a:cubicBezTo>
                  <a:pt x="5920545" y="1629240"/>
                  <a:pt x="6053507" y="1693876"/>
                  <a:pt x="6188971" y="1755168"/>
                </a:cubicBezTo>
                <a:cubicBezTo>
                  <a:pt x="6193458" y="1753446"/>
                  <a:pt x="6198307" y="1752214"/>
                  <a:pt x="6202446" y="1752268"/>
                </a:cubicBezTo>
                <a:cubicBezTo>
                  <a:pt x="6504288" y="1570118"/>
                  <a:pt x="6833930" y="1471594"/>
                  <a:pt x="7179560" y="1467551"/>
                </a:cubicBezTo>
                <a:cubicBezTo>
                  <a:pt x="7221126" y="1467186"/>
                  <a:pt x="7172003" y="1501258"/>
                  <a:pt x="7158730" y="1507835"/>
                </a:cubicBezTo>
                <a:cubicBezTo>
                  <a:pt x="6888412" y="1630502"/>
                  <a:pt x="6618589" y="1809287"/>
                  <a:pt x="6326959" y="1817686"/>
                </a:cubicBezTo>
                <a:cubicBezTo>
                  <a:pt x="6396578" y="1848113"/>
                  <a:pt x="6466739" y="1878148"/>
                  <a:pt x="6537433" y="1907790"/>
                </a:cubicBezTo>
                <a:cubicBezTo>
                  <a:pt x="6542473" y="1907949"/>
                  <a:pt x="6546435" y="1908891"/>
                  <a:pt x="6550221" y="1910729"/>
                </a:cubicBezTo>
                <a:cubicBezTo>
                  <a:pt x="6742694" y="1932993"/>
                  <a:pt x="6849771" y="2068278"/>
                  <a:pt x="6964438" y="2209505"/>
                </a:cubicBezTo>
                <a:cubicBezTo>
                  <a:pt x="7113162" y="2393201"/>
                  <a:pt x="7266286" y="2592015"/>
                  <a:pt x="7367862" y="2806833"/>
                </a:cubicBezTo>
                <a:cubicBezTo>
                  <a:pt x="7371456" y="2814338"/>
                  <a:pt x="7369522" y="2821080"/>
                  <a:pt x="7364329" y="2826907"/>
                </a:cubicBezTo>
                <a:cubicBezTo>
                  <a:pt x="7348741" y="2844389"/>
                  <a:pt x="7303788" y="2853651"/>
                  <a:pt x="7290545" y="2850663"/>
                </a:cubicBezTo>
                <a:cubicBezTo>
                  <a:pt x="6859896" y="2738539"/>
                  <a:pt x="6609607" y="2342306"/>
                  <a:pt x="6472036" y="1959003"/>
                </a:cubicBezTo>
                <a:cubicBezTo>
                  <a:pt x="6239391" y="1862081"/>
                  <a:pt x="6011946" y="1759868"/>
                  <a:pt x="5792897" y="1647747"/>
                </a:cubicBezTo>
                <a:cubicBezTo>
                  <a:pt x="5817125" y="1702679"/>
                  <a:pt x="5838127" y="1759942"/>
                  <a:pt x="5842751" y="1816112"/>
                </a:cubicBezTo>
                <a:cubicBezTo>
                  <a:pt x="5844184" y="1815832"/>
                  <a:pt x="5846161" y="1815162"/>
                  <a:pt x="5847424" y="1815776"/>
                </a:cubicBezTo>
                <a:cubicBezTo>
                  <a:pt x="6140442" y="1830791"/>
                  <a:pt x="6291873" y="2115536"/>
                  <a:pt x="6399821" y="2344799"/>
                </a:cubicBezTo>
                <a:cubicBezTo>
                  <a:pt x="6413837" y="2374329"/>
                  <a:pt x="6342916" y="2402075"/>
                  <a:pt x="6323232" y="2389634"/>
                </a:cubicBezTo>
                <a:cubicBezTo>
                  <a:pt x="6177906" y="2301146"/>
                  <a:pt x="6052833" y="2198747"/>
                  <a:pt x="5942958" y="2077708"/>
                </a:cubicBezTo>
                <a:cubicBezTo>
                  <a:pt x="5949243" y="2174636"/>
                  <a:pt x="5937179" y="2273417"/>
                  <a:pt x="5921559" y="2378596"/>
                </a:cubicBezTo>
                <a:cubicBezTo>
                  <a:pt x="5888539" y="2593290"/>
                  <a:pt x="5878937" y="2813146"/>
                  <a:pt x="5817651" y="3023919"/>
                </a:cubicBezTo>
                <a:cubicBezTo>
                  <a:pt x="5810408" y="3049005"/>
                  <a:pt x="5741174" y="3089270"/>
                  <a:pt x="5729634" y="3051849"/>
                </a:cubicBezTo>
                <a:cubicBezTo>
                  <a:pt x="5657096" y="2815984"/>
                  <a:pt x="5581632" y="2571559"/>
                  <a:pt x="5611018" y="2316769"/>
                </a:cubicBezTo>
                <a:cubicBezTo>
                  <a:pt x="5622715" y="2217484"/>
                  <a:pt x="5656813" y="2135538"/>
                  <a:pt x="5687608" y="2039972"/>
                </a:cubicBezTo>
                <a:cubicBezTo>
                  <a:pt x="5744741" y="1859679"/>
                  <a:pt x="5733310" y="1742061"/>
                  <a:pt x="5657554" y="1576445"/>
                </a:cubicBezTo>
                <a:cubicBezTo>
                  <a:pt x="5483232" y="1483028"/>
                  <a:pt x="5313009" y="1382833"/>
                  <a:pt x="5150475" y="1274012"/>
                </a:cubicBezTo>
                <a:cubicBezTo>
                  <a:pt x="5326569" y="1559959"/>
                  <a:pt x="5457991" y="1838600"/>
                  <a:pt x="5349142" y="2204405"/>
                </a:cubicBezTo>
                <a:cubicBezTo>
                  <a:pt x="5342604" y="2225928"/>
                  <a:pt x="5273881" y="2261245"/>
                  <a:pt x="5262214" y="2233836"/>
                </a:cubicBezTo>
                <a:cubicBezTo>
                  <a:pt x="5160759" y="2006724"/>
                  <a:pt x="5064863" y="1777114"/>
                  <a:pt x="4981539" y="1542201"/>
                </a:cubicBezTo>
                <a:cubicBezTo>
                  <a:pt x="4932755" y="1405876"/>
                  <a:pt x="4893729" y="1278486"/>
                  <a:pt x="4958461" y="1136957"/>
                </a:cubicBezTo>
                <a:cubicBezTo>
                  <a:pt x="4854219" y="1059900"/>
                  <a:pt x="4753195" y="978221"/>
                  <a:pt x="4655015" y="891426"/>
                </a:cubicBezTo>
                <a:cubicBezTo>
                  <a:pt x="4700834" y="1342763"/>
                  <a:pt x="4530476" y="1779853"/>
                  <a:pt x="4348002" y="2205895"/>
                </a:cubicBezTo>
                <a:cubicBezTo>
                  <a:pt x="4337873" y="2229260"/>
                  <a:pt x="4261560" y="2258626"/>
                  <a:pt x="4262250" y="2219972"/>
                </a:cubicBezTo>
                <a:cubicBezTo>
                  <a:pt x="4268663" y="1744520"/>
                  <a:pt x="4175629" y="1214471"/>
                  <a:pt x="4550611" y="817540"/>
                </a:cubicBezTo>
                <a:cubicBezTo>
                  <a:pt x="4554014" y="814312"/>
                  <a:pt x="4558850" y="810804"/>
                  <a:pt x="4564418" y="808293"/>
                </a:cubicBezTo>
                <a:cubicBezTo>
                  <a:pt x="4461330" y="711325"/>
                  <a:pt x="4361455" y="609738"/>
                  <a:pt x="4266388" y="500083"/>
                </a:cubicBezTo>
                <a:cubicBezTo>
                  <a:pt x="4185451" y="406519"/>
                  <a:pt x="4107556" y="310364"/>
                  <a:pt x="4032842" y="211809"/>
                </a:cubicBezTo>
                <a:close/>
                <a:moveTo>
                  <a:pt x="3721337" y="0"/>
                </a:moveTo>
                <a:lnTo>
                  <a:pt x="3797544" y="0"/>
                </a:lnTo>
                <a:lnTo>
                  <a:pt x="3775734" y="95131"/>
                </a:lnTo>
                <a:cubicBezTo>
                  <a:pt x="3762598" y="156923"/>
                  <a:pt x="3748081" y="217234"/>
                  <a:pt x="3724807" y="272257"/>
                </a:cubicBezTo>
                <a:cubicBezTo>
                  <a:pt x="3725550" y="275539"/>
                  <a:pt x="3726109" y="279707"/>
                  <a:pt x="3726844" y="282988"/>
                </a:cubicBezTo>
                <a:cubicBezTo>
                  <a:pt x="3732776" y="280979"/>
                  <a:pt x="3739065" y="279475"/>
                  <a:pt x="3742664" y="279918"/>
                </a:cubicBezTo>
                <a:cubicBezTo>
                  <a:pt x="4076263" y="313585"/>
                  <a:pt x="4081377" y="922622"/>
                  <a:pt x="4103910" y="1161917"/>
                </a:cubicBezTo>
                <a:cubicBezTo>
                  <a:pt x="4106010" y="1184045"/>
                  <a:pt x="4034389" y="1215360"/>
                  <a:pt x="4020269" y="1200406"/>
                </a:cubicBezTo>
                <a:cubicBezTo>
                  <a:pt x="3826459" y="997506"/>
                  <a:pt x="3735339" y="752983"/>
                  <a:pt x="3674882" y="488524"/>
                </a:cubicBezTo>
                <a:cubicBezTo>
                  <a:pt x="3559684" y="713184"/>
                  <a:pt x="3278706" y="925237"/>
                  <a:pt x="3132682" y="1072284"/>
                </a:cubicBezTo>
                <a:cubicBezTo>
                  <a:pt x="3002939" y="1202191"/>
                  <a:pt x="2899935" y="1287527"/>
                  <a:pt x="2716346" y="1276376"/>
                </a:cubicBezTo>
                <a:cubicBezTo>
                  <a:pt x="2700863" y="1275390"/>
                  <a:pt x="2710506" y="1261536"/>
                  <a:pt x="2716772" y="1255462"/>
                </a:cubicBezTo>
                <a:cubicBezTo>
                  <a:pt x="2980750" y="993927"/>
                  <a:pt x="3207119" y="698608"/>
                  <a:pt x="3471096" y="437072"/>
                </a:cubicBezTo>
                <a:cubicBezTo>
                  <a:pt x="3516376" y="392044"/>
                  <a:pt x="3602281" y="339698"/>
                  <a:pt x="3639057" y="286334"/>
                </a:cubicBezTo>
                <a:cubicBezTo>
                  <a:pt x="3639591" y="285947"/>
                  <a:pt x="3639767" y="285058"/>
                  <a:pt x="3640309" y="284664"/>
                </a:cubicBezTo>
                <a:cubicBezTo>
                  <a:pt x="3642272" y="281720"/>
                  <a:pt x="3644597" y="279273"/>
                  <a:pt x="3646022" y="276711"/>
                </a:cubicBezTo>
                <a:cubicBezTo>
                  <a:pt x="3677659" y="221350"/>
                  <a:pt x="3693078" y="144742"/>
                  <a:pt x="3707943" y="65958"/>
                </a:cubicBezTo>
                <a:close/>
                <a:moveTo>
                  <a:pt x="2867960" y="0"/>
                </a:moveTo>
                <a:lnTo>
                  <a:pt x="2926351" y="0"/>
                </a:lnTo>
                <a:lnTo>
                  <a:pt x="2902823" y="262929"/>
                </a:lnTo>
                <a:cubicBezTo>
                  <a:pt x="2913215" y="221824"/>
                  <a:pt x="2926844" y="180662"/>
                  <a:pt x="2940663" y="140884"/>
                </a:cubicBezTo>
                <a:lnTo>
                  <a:pt x="2947039" y="122524"/>
                </a:lnTo>
                <a:lnTo>
                  <a:pt x="2984316" y="0"/>
                </a:lnTo>
                <a:lnTo>
                  <a:pt x="3016114" y="0"/>
                </a:lnTo>
                <a:lnTo>
                  <a:pt x="2979949" y="119274"/>
                </a:lnTo>
                <a:lnTo>
                  <a:pt x="3023879" y="0"/>
                </a:lnTo>
                <a:lnTo>
                  <a:pt x="3105400" y="0"/>
                </a:lnTo>
                <a:lnTo>
                  <a:pt x="3094669" y="30308"/>
                </a:lnTo>
                <a:cubicBezTo>
                  <a:pt x="3037894" y="178003"/>
                  <a:pt x="2973232" y="323305"/>
                  <a:pt x="2901945" y="466538"/>
                </a:cubicBezTo>
                <a:cubicBezTo>
                  <a:pt x="2895180" y="479835"/>
                  <a:pt x="2815686" y="518381"/>
                  <a:pt x="2815209" y="497361"/>
                </a:cubicBezTo>
                <a:cubicBezTo>
                  <a:pt x="2812746" y="375148"/>
                  <a:pt x="2825702" y="251298"/>
                  <a:pt x="2844845" y="127638"/>
                </a:cubicBezTo>
                <a:close/>
                <a:moveTo>
                  <a:pt x="1057230" y="0"/>
                </a:moveTo>
                <a:lnTo>
                  <a:pt x="1111003" y="0"/>
                </a:lnTo>
                <a:lnTo>
                  <a:pt x="1125553" y="52588"/>
                </a:lnTo>
                <a:cubicBezTo>
                  <a:pt x="1174409" y="196547"/>
                  <a:pt x="1244674" y="336170"/>
                  <a:pt x="1304276" y="476275"/>
                </a:cubicBezTo>
                <a:cubicBezTo>
                  <a:pt x="1351896" y="589579"/>
                  <a:pt x="1459984" y="863646"/>
                  <a:pt x="1492066" y="886333"/>
                </a:cubicBezTo>
                <a:lnTo>
                  <a:pt x="1423698" y="710817"/>
                </a:lnTo>
                <a:cubicBezTo>
                  <a:pt x="1401022" y="652964"/>
                  <a:pt x="1378015" y="593152"/>
                  <a:pt x="1357609" y="532892"/>
                </a:cubicBezTo>
                <a:cubicBezTo>
                  <a:pt x="1339853" y="480241"/>
                  <a:pt x="1324587" y="426487"/>
                  <a:pt x="1309550" y="374031"/>
                </a:cubicBezTo>
                <a:cubicBezTo>
                  <a:pt x="1277632" y="264242"/>
                  <a:pt x="1244842" y="151584"/>
                  <a:pt x="1193673" y="49533"/>
                </a:cubicBezTo>
                <a:lnTo>
                  <a:pt x="1164391" y="0"/>
                </a:lnTo>
                <a:lnTo>
                  <a:pt x="1200666" y="0"/>
                </a:lnTo>
                <a:lnTo>
                  <a:pt x="1223408" y="38996"/>
                </a:lnTo>
                <a:cubicBezTo>
                  <a:pt x="1274817" y="142454"/>
                  <a:pt x="1307626" y="255236"/>
                  <a:pt x="1339635" y="365517"/>
                </a:cubicBezTo>
                <a:cubicBezTo>
                  <a:pt x="1354670" y="417965"/>
                  <a:pt x="1370587" y="471608"/>
                  <a:pt x="1387469" y="523079"/>
                </a:cubicBezTo>
                <a:cubicBezTo>
                  <a:pt x="1407105" y="582792"/>
                  <a:pt x="1430659" y="641842"/>
                  <a:pt x="1452685" y="699806"/>
                </a:cubicBezTo>
                <a:lnTo>
                  <a:pt x="1492092" y="800424"/>
                </a:lnTo>
                <a:cubicBezTo>
                  <a:pt x="1484618" y="760762"/>
                  <a:pt x="1473155" y="705686"/>
                  <a:pt x="1455302" y="632913"/>
                </a:cubicBezTo>
                <a:cubicBezTo>
                  <a:pt x="1413478" y="460985"/>
                  <a:pt x="1347194" y="188426"/>
                  <a:pt x="1222336" y="9480"/>
                </a:cubicBezTo>
                <a:lnTo>
                  <a:pt x="1214634" y="0"/>
                </a:lnTo>
                <a:lnTo>
                  <a:pt x="1289827" y="0"/>
                </a:lnTo>
                <a:lnTo>
                  <a:pt x="1321076" y="59722"/>
                </a:lnTo>
                <a:cubicBezTo>
                  <a:pt x="1409905" y="250193"/>
                  <a:pt x="1460341" y="480374"/>
                  <a:pt x="1512579" y="626441"/>
                </a:cubicBezTo>
                <a:cubicBezTo>
                  <a:pt x="1573756" y="799163"/>
                  <a:pt x="1605359" y="928641"/>
                  <a:pt x="1506076" y="1089289"/>
                </a:cubicBezTo>
                <a:cubicBezTo>
                  <a:pt x="1497659" y="1102817"/>
                  <a:pt x="1489109" y="1088176"/>
                  <a:pt x="1486346" y="1079919"/>
                </a:cubicBezTo>
                <a:cubicBezTo>
                  <a:pt x="1364522" y="729689"/>
                  <a:pt x="1192335" y="398839"/>
                  <a:pt x="1070511" y="48609"/>
                </a:cubicBezTo>
                <a:close/>
                <a:moveTo>
                  <a:pt x="43151" y="0"/>
                </a:moveTo>
                <a:lnTo>
                  <a:pt x="95283" y="0"/>
                </a:lnTo>
                <a:lnTo>
                  <a:pt x="300708" y="154571"/>
                </a:lnTo>
                <a:cubicBezTo>
                  <a:pt x="379729" y="218614"/>
                  <a:pt x="456466" y="285481"/>
                  <a:pt x="530414" y="354673"/>
                </a:cubicBezTo>
                <a:cubicBezTo>
                  <a:pt x="466701" y="288424"/>
                  <a:pt x="401285" y="223977"/>
                  <a:pt x="333785" y="161564"/>
                </a:cubicBezTo>
                <a:lnTo>
                  <a:pt x="147005" y="0"/>
                </a:lnTo>
                <a:lnTo>
                  <a:pt x="272509" y="0"/>
                </a:lnTo>
                <a:lnTo>
                  <a:pt x="326276" y="45847"/>
                </a:lnTo>
                <a:cubicBezTo>
                  <a:pt x="505803" y="208268"/>
                  <a:pt x="670600" y="385490"/>
                  <a:pt x="823759" y="574145"/>
                </a:cubicBezTo>
                <a:cubicBezTo>
                  <a:pt x="833168" y="585952"/>
                  <a:pt x="831522" y="674146"/>
                  <a:pt x="811254" y="665546"/>
                </a:cubicBezTo>
                <a:cubicBezTo>
                  <a:pt x="575890" y="564984"/>
                  <a:pt x="364063" y="406029"/>
                  <a:pt x="154042" y="261522"/>
                </a:cubicBezTo>
                <a:cubicBezTo>
                  <a:pt x="104946" y="227663"/>
                  <a:pt x="58037" y="193597"/>
                  <a:pt x="13550" y="158423"/>
                </a:cubicBezTo>
                <a:lnTo>
                  <a:pt x="0" y="146618"/>
                </a:lnTo>
                <a:lnTo>
                  <a:pt x="0" y="59161"/>
                </a:lnTo>
                <a:lnTo>
                  <a:pt x="45427" y="101078"/>
                </a:lnTo>
                <a:cubicBezTo>
                  <a:pt x="223783" y="254949"/>
                  <a:pt x="433006" y="385896"/>
                  <a:pt x="630103" y="485885"/>
                </a:cubicBezTo>
                <a:cubicBezTo>
                  <a:pt x="595938" y="458865"/>
                  <a:pt x="563284" y="428899"/>
                  <a:pt x="532040" y="399359"/>
                </a:cubicBezTo>
                <a:lnTo>
                  <a:pt x="517618" y="385726"/>
                </a:lnTo>
                <a:cubicBezTo>
                  <a:pt x="442853" y="315667"/>
                  <a:pt x="365106" y="247799"/>
                  <a:pt x="285074" y="182755"/>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prstClr val="white"/>
              </a:solidFill>
              <a:latin typeface="Calibri" panose="020F0502020204030204"/>
            </a:endParaRPr>
          </a:p>
        </p:txBody>
      </p:sp>
      <p:sp useBgFill="1">
        <p:nvSpPr>
          <p:cNvPr id="30" name="Rectangle 29">
            <a:extLst>
              <a:ext uri="{FF2B5EF4-FFF2-40B4-BE49-F238E27FC236}">
                <a16:creationId xmlns:a16="http://schemas.microsoft.com/office/drawing/2014/main" id="{ED888B23-07FA-482A-96DF-47E31AF1A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57201"/>
            <a:ext cx="11277600" cy="5943598"/>
          </a:xfrm>
          <a:prstGeom prst="rect">
            <a:avLst/>
          </a:prstGeom>
          <a:ln w="12700" cap="flat" cmpd="sng" algn="ctr">
            <a:noFill/>
            <a:prstDash val="solid"/>
            <a:miter lim="800000"/>
          </a:ln>
          <a:effectLst>
            <a:outerShdw blurRad="317500" algn="ctr" rotWithShape="0">
              <a:schemeClr val="tx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prstClr val="white"/>
              </a:solidFill>
              <a:latin typeface="Calibri" panose="020F0502020204030204"/>
            </a:endParaRPr>
          </a:p>
        </p:txBody>
      </p:sp>
      <p:sp>
        <p:nvSpPr>
          <p:cNvPr id="2" name="Titolo 1">
            <a:extLst>
              <a:ext uri="{FF2B5EF4-FFF2-40B4-BE49-F238E27FC236}">
                <a16:creationId xmlns:a16="http://schemas.microsoft.com/office/drawing/2014/main" id="{462ABB6E-E87D-6F73-D403-5BB938016B0F}"/>
              </a:ext>
            </a:extLst>
          </p:cNvPr>
          <p:cNvSpPr>
            <a:spLocks noGrp="1"/>
          </p:cNvSpPr>
          <p:nvPr>
            <p:ph type="title"/>
          </p:nvPr>
        </p:nvSpPr>
        <p:spPr>
          <a:xfrm>
            <a:off x="2662379" y="514721"/>
            <a:ext cx="9906000" cy="685800"/>
          </a:xfrm>
        </p:spPr>
        <p:txBody>
          <a:bodyPr anchor="t">
            <a:normAutofit/>
          </a:bodyPr>
          <a:lstStyle/>
          <a:p>
            <a:r>
              <a:rPr lang="en-US" sz="2400" noProof="0" dirty="0"/>
              <a:t>How may a biomethane plant be designed and authorized?</a:t>
            </a:r>
            <a:br>
              <a:rPr lang="en-US" sz="1900" noProof="0" dirty="0"/>
            </a:br>
            <a:endParaRPr lang="en-US" sz="1900" noProof="0" dirty="0"/>
          </a:p>
        </p:txBody>
      </p:sp>
      <p:graphicFrame>
        <p:nvGraphicFramePr>
          <p:cNvPr id="5" name="Segnaposto contenuto 2">
            <a:extLst>
              <a:ext uri="{FF2B5EF4-FFF2-40B4-BE49-F238E27FC236}">
                <a16:creationId xmlns:a16="http://schemas.microsoft.com/office/drawing/2014/main" id="{A94C6672-BEDD-0035-D2CF-504D9E98E8D8}"/>
              </a:ext>
            </a:extLst>
          </p:cNvPr>
          <p:cNvGraphicFramePr>
            <a:graphicFrameLocks noGrp="1"/>
          </p:cNvGraphicFramePr>
          <p:nvPr>
            <p:ph idx="1"/>
            <p:extLst>
              <p:ext uri="{D42A27DB-BD31-4B8C-83A1-F6EECF244321}">
                <p14:modId xmlns:p14="http://schemas.microsoft.com/office/powerpoint/2010/main" val="1344657832"/>
              </p:ext>
            </p:extLst>
          </p:nvPr>
        </p:nvGraphicFramePr>
        <p:xfrm>
          <a:off x="685800" y="1341120"/>
          <a:ext cx="10820400" cy="492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magine 3" descr="Immagine che contiene cibo, Fast food, tavolo, pasto&#10;&#10;Il contenuto generato dall'IA potrebbe non essere corretto.">
            <a:extLst>
              <a:ext uri="{FF2B5EF4-FFF2-40B4-BE49-F238E27FC236}">
                <a16:creationId xmlns:a16="http://schemas.microsoft.com/office/drawing/2014/main" id="{8D6E22C2-8016-6DC7-3E51-A5DB714428A9}"/>
              </a:ext>
            </a:extLst>
          </p:cNvPr>
          <p:cNvPicPr>
            <a:picLocks noChangeAspect="1"/>
          </p:cNvPicPr>
          <p:nvPr/>
        </p:nvPicPr>
        <p:blipFill>
          <a:blip r:embed="rId7"/>
          <a:stretch>
            <a:fillRect/>
          </a:stretch>
        </p:blipFill>
        <p:spPr>
          <a:xfrm>
            <a:off x="899491" y="1059921"/>
            <a:ext cx="1401421" cy="1051066"/>
          </a:xfrm>
          <a:prstGeom prst="rect">
            <a:avLst/>
          </a:prstGeom>
        </p:spPr>
      </p:pic>
      <p:pic>
        <p:nvPicPr>
          <p:cNvPr id="7" name="Immagine 6">
            <a:extLst>
              <a:ext uri="{FF2B5EF4-FFF2-40B4-BE49-F238E27FC236}">
                <a16:creationId xmlns:a16="http://schemas.microsoft.com/office/drawing/2014/main" id="{E2B78927-13DF-4405-0CB9-BA252AB74055}"/>
              </a:ext>
            </a:extLst>
          </p:cNvPr>
          <p:cNvPicPr>
            <a:picLocks noChangeAspect="1"/>
          </p:cNvPicPr>
          <p:nvPr/>
        </p:nvPicPr>
        <p:blipFill>
          <a:blip r:embed="rId8"/>
          <a:stretch>
            <a:fillRect/>
          </a:stretch>
        </p:blipFill>
        <p:spPr>
          <a:xfrm>
            <a:off x="2418126" y="1059921"/>
            <a:ext cx="1885518" cy="1040177"/>
          </a:xfrm>
          <a:prstGeom prst="rect">
            <a:avLst/>
          </a:prstGeom>
        </p:spPr>
      </p:pic>
      <p:pic>
        <p:nvPicPr>
          <p:cNvPr id="3074" name="Picture 2" descr="Comune di Soleto - INDIZIONE e CONVOCAZIONE CONFERENZA DEI SERVIZI  DECISORIA IN FORMA SEMPLIFICATA - MODALITÀ ASINCRONA (art. 14 e seguenti  della Legge 241/1990 e s.m.i.)">
            <a:extLst>
              <a:ext uri="{FF2B5EF4-FFF2-40B4-BE49-F238E27FC236}">
                <a16:creationId xmlns:a16="http://schemas.microsoft.com/office/drawing/2014/main" id="{8BAD3D71-CF75-E6A7-8701-68C0EE429B4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2242" y="1108464"/>
            <a:ext cx="1401421" cy="102770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La formula della relatività E=mc² di Einstein - Andrea Minini">
            <a:extLst>
              <a:ext uri="{FF2B5EF4-FFF2-40B4-BE49-F238E27FC236}">
                <a16:creationId xmlns:a16="http://schemas.microsoft.com/office/drawing/2014/main" id="{52AA7394-78C9-FECB-3121-B846D4063DEE}"/>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r="6947" b="20019"/>
          <a:stretch>
            <a:fillRect/>
          </a:stretch>
        </p:blipFill>
        <p:spPr bwMode="auto">
          <a:xfrm>
            <a:off x="6258339" y="878541"/>
            <a:ext cx="3105577" cy="120635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Lo Sportello Unico per le Attività Produttive: cosa è il Suap e come  funziona">
            <a:extLst>
              <a:ext uri="{FF2B5EF4-FFF2-40B4-BE49-F238E27FC236}">
                <a16:creationId xmlns:a16="http://schemas.microsoft.com/office/drawing/2014/main" id="{FEA63F41-FE93-8D71-180B-1C9E942EBC1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592516" y="1066249"/>
            <a:ext cx="1801871" cy="101505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uppo 10">
            <a:extLst>
              <a:ext uri="{FF2B5EF4-FFF2-40B4-BE49-F238E27FC236}">
                <a16:creationId xmlns:a16="http://schemas.microsoft.com/office/drawing/2014/main" id="{DB32A18F-9D68-F208-358A-79EA371C2329}"/>
              </a:ext>
            </a:extLst>
          </p:cNvPr>
          <p:cNvGrpSpPr/>
          <p:nvPr/>
        </p:nvGrpSpPr>
        <p:grpSpPr>
          <a:xfrm>
            <a:off x="457200" y="5577839"/>
            <a:ext cx="4303422" cy="822960"/>
            <a:chOff x="0" y="5851003"/>
            <a:chExt cx="4848996" cy="1006997"/>
          </a:xfrm>
        </p:grpSpPr>
        <p:pic>
          <p:nvPicPr>
            <p:cNvPr id="12" name="Immagine 11" descr="Chi siamo | Politecnico di Torino">
              <a:extLst>
                <a:ext uri="{FF2B5EF4-FFF2-40B4-BE49-F238E27FC236}">
                  <a16:creationId xmlns:a16="http://schemas.microsoft.com/office/drawing/2014/main" id="{04D4CDA9-80B6-A0F0-4810-FA982F1B99FA}"/>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3" name="Immagine 12" descr="Switch Engineering - Soluzioni nel Campo dell'Energia Rinnovabile">
              <a:extLst>
                <a:ext uri="{FF2B5EF4-FFF2-40B4-BE49-F238E27FC236}">
                  <a16:creationId xmlns:a16="http://schemas.microsoft.com/office/drawing/2014/main" id="{2B86D11B-0269-1909-5465-1C4D6F5615E0}"/>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4" name="Immagine 13" descr="capWatt (200 x 200 px) - Consorzio Italiano Biogas">
              <a:extLst>
                <a:ext uri="{FF2B5EF4-FFF2-40B4-BE49-F238E27FC236}">
                  <a16:creationId xmlns:a16="http://schemas.microsoft.com/office/drawing/2014/main" id="{BB5B2E91-5D20-C393-6CD5-2C2E81D337C9}"/>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pic>
        <p:nvPicPr>
          <p:cNvPr id="16" name="Elemento grafico 15" descr="Progetto contorno">
            <a:extLst>
              <a:ext uri="{FF2B5EF4-FFF2-40B4-BE49-F238E27FC236}">
                <a16:creationId xmlns:a16="http://schemas.microsoft.com/office/drawing/2014/main" id="{DE999292-5741-C53D-6387-1E8DD998DBF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854958" y="5532119"/>
            <a:ext cx="914400" cy="914400"/>
          </a:xfrm>
          <a:prstGeom prst="rect">
            <a:avLst/>
          </a:prstGeom>
        </p:spPr>
      </p:pic>
    </p:spTree>
    <p:extLst>
      <p:ext uri="{BB962C8B-B14F-4D97-AF65-F5344CB8AC3E}">
        <p14:creationId xmlns:p14="http://schemas.microsoft.com/office/powerpoint/2010/main" val="3511840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B9E60B2-0754-5A89-FC03-2DEA2C76C216}"/>
              </a:ext>
            </a:extLst>
          </p:cNvPr>
          <p:cNvSpPr>
            <a:spLocks noGrp="1"/>
          </p:cNvSpPr>
          <p:nvPr>
            <p:ph type="ctrTitle"/>
          </p:nvPr>
        </p:nvSpPr>
        <p:spPr>
          <a:xfrm>
            <a:off x="278421" y="491944"/>
            <a:ext cx="10493038" cy="269473"/>
          </a:xfrm>
        </p:spPr>
        <p:txBody>
          <a:bodyPr>
            <a:normAutofit fontScale="90000"/>
          </a:bodyPr>
          <a:lstStyle/>
          <a:p>
            <a:r>
              <a:rPr lang="en-US" noProof="0" dirty="0"/>
              <a:t>The  general process</a:t>
            </a:r>
          </a:p>
        </p:txBody>
      </p:sp>
      <p:pic>
        <p:nvPicPr>
          <p:cNvPr id="10" name="Immagine 9">
            <a:extLst>
              <a:ext uri="{FF2B5EF4-FFF2-40B4-BE49-F238E27FC236}">
                <a16:creationId xmlns:a16="http://schemas.microsoft.com/office/drawing/2014/main" id="{8C8591B5-335E-1C65-B734-E683315C98B6}"/>
              </a:ext>
            </a:extLst>
          </p:cNvPr>
          <p:cNvPicPr>
            <a:picLocks noChangeAspect="1"/>
          </p:cNvPicPr>
          <p:nvPr/>
        </p:nvPicPr>
        <p:blipFill>
          <a:blip r:embed="rId2"/>
          <a:stretch>
            <a:fillRect/>
          </a:stretch>
        </p:blipFill>
        <p:spPr>
          <a:xfrm>
            <a:off x="381879" y="637693"/>
            <a:ext cx="11428241" cy="5105882"/>
          </a:xfrm>
          <a:prstGeom prst="rect">
            <a:avLst/>
          </a:prstGeom>
        </p:spPr>
      </p:pic>
      <p:sp>
        <p:nvSpPr>
          <p:cNvPr id="11" name="Rettangolo con angoli arrotondati 10">
            <a:extLst>
              <a:ext uri="{FF2B5EF4-FFF2-40B4-BE49-F238E27FC236}">
                <a16:creationId xmlns:a16="http://schemas.microsoft.com/office/drawing/2014/main" id="{4963B381-6A8E-98BF-6CBC-CC5258F485C9}"/>
              </a:ext>
            </a:extLst>
          </p:cNvPr>
          <p:cNvSpPr>
            <a:spLocks noGrp="1" noRot="1" noMove="1" noResize="1" noEditPoints="1" noAdjustHandles="1" noChangeArrowheads="1" noChangeShapeType="1"/>
          </p:cNvSpPr>
          <p:nvPr/>
        </p:nvSpPr>
        <p:spPr>
          <a:xfrm>
            <a:off x="489357" y="1141462"/>
            <a:ext cx="1857229" cy="1107067"/>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ttangolo con angoli arrotondati 11">
            <a:extLst>
              <a:ext uri="{FF2B5EF4-FFF2-40B4-BE49-F238E27FC236}">
                <a16:creationId xmlns:a16="http://schemas.microsoft.com/office/drawing/2014/main" id="{83D14CC5-D2A6-EEF5-2433-A971DF110659}"/>
              </a:ext>
            </a:extLst>
          </p:cNvPr>
          <p:cNvSpPr>
            <a:spLocks noGrp="1" noRot="1" noMove="1" noResize="1" noEditPoints="1" noAdjustHandles="1" noChangeArrowheads="1" noChangeShapeType="1"/>
          </p:cNvSpPr>
          <p:nvPr/>
        </p:nvSpPr>
        <p:spPr>
          <a:xfrm>
            <a:off x="4345498" y="2327946"/>
            <a:ext cx="1359016" cy="880844"/>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3" name="Rettangolo con angoli arrotondati 12">
            <a:extLst>
              <a:ext uri="{FF2B5EF4-FFF2-40B4-BE49-F238E27FC236}">
                <a16:creationId xmlns:a16="http://schemas.microsoft.com/office/drawing/2014/main" id="{D60F41CE-1877-F6DB-93C9-FC2B6B4869BB}"/>
              </a:ext>
            </a:extLst>
          </p:cNvPr>
          <p:cNvSpPr>
            <a:spLocks noGrp="1" noRot="1" noMove="1" noResize="1" noEditPoints="1" noAdjustHandles="1" noChangeArrowheads="1" noChangeShapeType="1"/>
          </p:cNvSpPr>
          <p:nvPr/>
        </p:nvSpPr>
        <p:spPr>
          <a:xfrm>
            <a:off x="6040767" y="2327946"/>
            <a:ext cx="1080781" cy="673636"/>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Rettangolo con angoli arrotondati 13">
            <a:extLst>
              <a:ext uri="{FF2B5EF4-FFF2-40B4-BE49-F238E27FC236}">
                <a16:creationId xmlns:a16="http://schemas.microsoft.com/office/drawing/2014/main" id="{6E1FCBB8-D26F-A282-62B6-91A571685DEC}"/>
              </a:ext>
            </a:extLst>
          </p:cNvPr>
          <p:cNvSpPr>
            <a:spLocks noGrp="1" noRot="1" noMove="1" noResize="1" noEditPoints="1" noAdjustHandles="1" noChangeArrowheads="1" noChangeShapeType="1"/>
          </p:cNvSpPr>
          <p:nvPr/>
        </p:nvSpPr>
        <p:spPr>
          <a:xfrm rot="5400000">
            <a:off x="6040768" y="1206942"/>
            <a:ext cx="1080781" cy="763398"/>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ttangolo con angoli arrotondati 14">
            <a:extLst>
              <a:ext uri="{FF2B5EF4-FFF2-40B4-BE49-F238E27FC236}">
                <a16:creationId xmlns:a16="http://schemas.microsoft.com/office/drawing/2014/main" id="{0E5B6FE7-CF3B-172C-7B39-92C0D8D785E9}"/>
              </a:ext>
            </a:extLst>
          </p:cNvPr>
          <p:cNvSpPr>
            <a:spLocks/>
          </p:cNvSpPr>
          <p:nvPr/>
        </p:nvSpPr>
        <p:spPr>
          <a:xfrm>
            <a:off x="10578516" y="915005"/>
            <a:ext cx="1034642" cy="673636"/>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ttangolo con angoli arrotondati 15">
            <a:extLst>
              <a:ext uri="{FF2B5EF4-FFF2-40B4-BE49-F238E27FC236}">
                <a16:creationId xmlns:a16="http://schemas.microsoft.com/office/drawing/2014/main" id="{48D68FFF-7B93-9D2E-38A5-838CC969963B}"/>
              </a:ext>
            </a:extLst>
          </p:cNvPr>
          <p:cNvSpPr>
            <a:spLocks/>
          </p:cNvSpPr>
          <p:nvPr/>
        </p:nvSpPr>
        <p:spPr>
          <a:xfrm>
            <a:off x="8108700" y="3995530"/>
            <a:ext cx="915280" cy="1748045"/>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Rettangolo con angoli arrotondati 16">
            <a:extLst>
              <a:ext uri="{FF2B5EF4-FFF2-40B4-BE49-F238E27FC236}">
                <a16:creationId xmlns:a16="http://schemas.microsoft.com/office/drawing/2014/main" id="{60987603-171E-725A-0906-1AA8B555EC7A}"/>
              </a:ext>
            </a:extLst>
          </p:cNvPr>
          <p:cNvSpPr>
            <a:spLocks/>
          </p:cNvSpPr>
          <p:nvPr/>
        </p:nvSpPr>
        <p:spPr>
          <a:xfrm rot="5400000">
            <a:off x="9306003" y="3664410"/>
            <a:ext cx="1629745" cy="915279"/>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7" name="Gruppo 26">
            <a:extLst>
              <a:ext uri="{FF2B5EF4-FFF2-40B4-BE49-F238E27FC236}">
                <a16:creationId xmlns:a16="http://schemas.microsoft.com/office/drawing/2014/main" id="{61EFC16C-5D82-088B-5E8B-DD46531BC698}"/>
              </a:ext>
            </a:extLst>
          </p:cNvPr>
          <p:cNvGrpSpPr/>
          <p:nvPr/>
        </p:nvGrpSpPr>
        <p:grpSpPr>
          <a:xfrm>
            <a:off x="4836204" y="3307177"/>
            <a:ext cx="2565104" cy="2142278"/>
            <a:chOff x="4687747" y="3298785"/>
            <a:chExt cx="2187615" cy="1898248"/>
          </a:xfrm>
        </p:grpSpPr>
        <p:cxnSp>
          <p:nvCxnSpPr>
            <p:cNvPr id="23" name="Connettore 2 22">
              <a:extLst>
                <a:ext uri="{FF2B5EF4-FFF2-40B4-BE49-F238E27FC236}">
                  <a16:creationId xmlns:a16="http://schemas.microsoft.com/office/drawing/2014/main" id="{FCD7F51A-375D-D4DE-733F-7FBE50A1393F}"/>
                </a:ext>
              </a:extLst>
            </p:cNvPr>
            <p:cNvCxnSpPr/>
            <p:nvPr/>
          </p:nvCxnSpPr>
          <p:spPr>
            <a:xfrm flipV="1">
              <a:off x="4687747" y="3298785"/>
              <a:ext cx="0" cy="186352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Connettore diritto 24">
              <a:extLst>
                <a:ext uri="{FF2B5EF4-FFF2-40B4-BE49-F238E27FC236}">
                  <a16:creationId xmlns:a16="http://schemas.microsoft.com/office/drawing/2014/main" id="{615854CE-DD8F-FF8E-DC33-BB6CC3FAC744}"/>
                </a:ext>
              </a:extLst>
            </p:cNvPr>
            <p:cNvCxnSpPr>
              <a:cxnSpLocks/>
            </p:cNvCxnSpPr>
            <p:nvPr/>
          </p:nvCxnSpPr>
          <p:spPr>
            <a:xfrm>
              <a:off x="4687747" y="5197033"/>
              <a:ext cx="2187615"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28" name="Rettangolo 27">
            <a:extLst>
              <a:ext uri="{FF2B5EF4-FFF2-40B4-BE49-F238E27FC236}">
                <a16:creationId xmlns:a16="http://schemas.microsoft.com/office/drawing/2014/main" id="{C29ADC17-9C18-9B45-AA4A-299A5039591C}"/>
              </a:ext>
            </a:extLst>
          </p:cNvPr>
          <p:cNvSpPr/>
          <p:nvPr/>
        </p:nvSpPr>
        <p:spPr>
          <a:xfrm>
            <a:off x="7401308" y="4677360"/>
            <a:ext cx="523535" cy="87967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3" name="Gruppo 2">
            <a:extLst>
              <a:ext uri="{FF2B5EF4-FFF2-40B4-BE49-F238E27FC236}">
                <a16:creationId xmlns:a16="http://schemas.microsoft.com/office/drawing/2014/main" id="{D226CCAC-0E80-5042-AB23-BCF7077D5931}"/>
              </a:ext>
            </a:extLst>
          </p:cNvPr>
          <p:cNvGrpSpPr/>
          <p:nvPr/>
        </p:nvGrpSpPr>
        <p:grpSpPr>
          <a:xfrm>
            <a:off x="0" y="6035040"/>
            <a:ext cx="4303422" cy="822960"/>
            <a:chOff x="0" y="5851003"/>
            <a:chExt cx="4848996" cy="1006997"/>
          </a:xfrm>
        </p:grpSpPr>
        <p:pic>
          <p:nvPicPr>
            <p:cNvPr id="4" name="Immagine 3" descr="Chi siamo | Politecnico di Torino">
              <a:extLst>
                <a:ext uri="{FF2B5EF4-FFF2-40B4-BE49-F238E27FC236}">
                  <a16:creationId xmlns:a16="http://schemas.microsoft.com/office/drawing/2014/main" id="{668905A3-5047-7E4A-EADF-683EC998F6A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5" name="Immagine 4" descr="Switch Engineering - Soluzioni nel Campo dell'Energia Rinnovabile">
              <a:extLst>
                <a:ext uri="{FF2B5EF4-FFF2-40B4-BE49-F238E27FC236}">
                  <a16:creationId xmlns:a16="http://schemas.microsoft.com/office/drawing/2014/main" id="{4164A3D4-D998-A835-CC4B-BDE79E9FE41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6" name="Immagine 5" descr="capWatt (200 x 200 px) - Consorzio Italiano Biogas">
              <a:extLst>
                <a:ext uri="{FF2B5EF4-FFF2-40B4-BE49-F238E27FC236}">
                  <a16:creationId xmlns:a16="http://schemas.microsoft.com/office/drawing/2014/main" id="{942DE494-0F83-C7AA-E686-E29D81B77BC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cxnSp>
        <p:nvCxnSpPr>
          <p:cNvPr id="7" name="Connettore diritto 6">
            <a:extLst>
              <a:ext uri="{FF2B5EF4-FFF2-40B4-BE49-F238E27FC236}">
                <a16:creationId xmlns:a16="http://schemas.microsoft.com/office/drawing/2014/main" id="{D30D68BF-E2AD-7527-C629-9568DEE6C9B5}"/>
              </a:ext>
            </a:extLst>
          </p:cNvPr>
          <p:cNvCxnSpPr>
            <a:cxnSpLocks/>
          </p:cNvCxnSpPr>
          <p:nvPr/>
        </p:nvCxnSpPr>
        <p:spPr>
          <a:xfrm>
            <a:off x="2650836" y="637693"/>
            <a:ext cx="5735782" cy="0"/>
          </a:xfrm>
          <a:prstGeom prst="line">
            <a:avLst/>
          </a:prstGeom>
        </p:spPr>
        <p:style>
          <a:lnRef idx="2">
            <a:schemeClr val="accent1"/>
          </a:lnRef>
          <a:fillRef idx="0">
            <a:schemeClr val="accent1"/>
          </a:fillRef>
          <a:effectRef idx="1">
            <a:schemeClr val="accent1"/>
          </a:effectRef>
          <a:fontRef idx="minor">
            <a:schemeClr val="tx1"/>
          </a:fontRef>
        </p:style>
      </p:cxnSp>
      <p:sp>
        <p:nvSpPr>
          <p:cNvPr id="9" name="CasellaDiTesto 8">
            <a:extLst>
              <a:ext uri="{FF2B5EF4-FFF2-40B4-BE49-F238E27FC236}">
                <a16:creationId xmlns:a16="http://schemas.microsoft.com/office/drawing/2014/main" id="{9FF20232-B6A4-9FD3-4549-175260D05D5D}"/>
              </a:ext>
            </a:extLst>
          </p:cNvPr>
          <p:cNvSpPr txBox="1"/>
          <p:nvPr/>
        </p:nvSpPr>
        <p:spPr>
          <a:xfrm>
            <a:off x="9663236" y="5743575"/>
            <a:ext cx="4846584" cy="376300"/>
          </a:xfrm>
          <a:prstGeom prst="rect">
            <a:avLst/>
          </a:prstGeom>
          <a:noFill/>
        </p:spPr>
        <p:txBody>
          <a:bodyPr wrap="square">
            <a:spAutoFit/>
          </a:bodyPr>
          <a:lstStyle/>
          <a:p>
            <a:r>
              <a:rPr lang="en-US" noProof="0" dirty="0">
                <a:solidFill>
                  <a:schemeClr val="tx2"/>
                </a:solidFill>
              </a:rPr>
              <a:t>Image Source: SNAM</a:t>
            </a:r>
            <a:endParaRPr lang="en-US" noProof="0" dirty="0"/>
          </a:p>
        </p:txBody>
      </p:sp>
    </p:spTree>
    <p:extLst>
      <p:ext uri="{BB962C8B-B14F-4D97-AF65-F5344CB8AC3E}">
        <p14:creationId xmlns:p14="http://schemas.microsoft.com/office/powerpoint/2010/main" val="1320992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noProof="0" dirty="0"/>
          </a:p>
        </p:txBody>
      </p:sp>
      <p:sp>
        <p:nvSpPr>
          <p:cNvPr id="20" name="Rectangle 19">
            <a:extLst>
              <a:ext uri="{FF2B5EF4-FFF2-40B4-BE49-F238E27FC236}">
                <a16:creationId xmlns:a16="http://schemas.microsoft.com/office/drawing/2014/main" id="{AB5E08C4-8CDD-4623-A5B8-E998C6DEE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492"/>
            <a:ext cx="12191998" cy="1575955"/>
          </a:xfrm>
          <a:prstGeom prst="rect">
            <a:avLst/>
          </a:prstGeom>
          <a:gradFill>
            <a:gsLst>
              <a:gs pos="0">
                <a:schemeClr val="accent1">
                  <a:lumMod val="50000"/>
                </a:scheme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21">
            <a:extLst>
              <a:ext uri="{FF2B5EF4-FFF2-40B4-BE49-F238E27FC236}">
                <a16:creationId xmlns:a16="http://schemas.microsoft.com/office/drawing/2014/main" id="{15F33878-D502-4FFA-8ACE-F2AECDB2A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35"/>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23">
            <a:extLst>
              <a:ext uri="{FF2B5EF4-FFF2-40B4-BE49-F238E27FC236}">
                <a16:creationId xmlns:a16="http://schemas.microsoft.com/office/drawing/2014/main" id="{D3539FEE-81D3-4406-802E-60B20B16F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8" y="-5307777"/>
            <a:ext cx="1576446" cy="12192001"/>
          </a:xfrm>
          <a:prstGeom prst="rect">
            <a:avLst/>
          </a:prstGeom>
          <a:gradFill>
            <a:gsLst>
              <a:gs pos="16000">
                <a:srgbClr val="000000">
                  <a:alpha val="0"/>
                </a:srgbClr>
              </a:gs>
              <a:gs pos="99000">
                <a:srgbClr val="000000">
                  <a:alpha val="87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Rectangle 25">
            <a:extLst>
              <a:ext uri="{FF2B5EF4-FFF2-40B4-BE49-F238E27FC236}">
                <a16:creationId xmlns:a16="http://schemas.microsoft.com/office/drawing/2014/main" id="{DC701763-729E-462F-A5A8-E0DEFEB1E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5434" y="986"/>
            <a:ext cx="4303422" cy="1575461"/>
          </a:xfrm>
          <a:prstGeom prst="rect">
            <a:avLst/>
          </a:prstGeom>
          <a:gradFill>
            <a:gsLst>
              <a:gs pos="0">
                <a:schemeClr val="accent1">
                  <a:alpha val="17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olo 1">
            <a:extLst>
              <a:ext uri="{FF2B5EF4-FFF2-40B4-BE49-F238E27FC236}">
                <a16:creationId xmlns:a16="http://schemas.microsoft.com/office/drawing/2014/main" id="{5E3FA6BC-AE8D-A2C4-5363-2E59EED7CAC0}"/>
              </a:ext>
            </a:extLst>
          </p:cNvPr>
          <p:cNvSpPr>
            <a:spLocks noGrp="1"/>
          </p:cNvSpPr>
          <p:nvPr>
            <p:ph type="title"/>
          </p:nvPr>
        </p:nvSpPr>
        <p:spPr>
          <a:xfrm>
            <a:off x="699714" y="353160"/>
            <a:ext cx="7091300" cy="898581"/>
          </a:xfrm>
        </p:spPr>
        <p:txBody>
          <a:bodyPr vert="horz" lIns="91440" tIns="45720" rIns="91440" bIns="45720" rtlCol="0" anchor="ctr">
            <a:normAutofit/>
          </a:bodyPr>
          <a:lstStyle/>
          <a:p>
            <a:r>
              <a:rPr lang="en-US" sz="4000" noProof="0" dirty="0">
                <a:solidFill>
                  <a:srgbClr val="FFFFFF"/>
                </a:solidFill>
              </a:rPr>
              <a:t>Balance of mass (1/2)</a:t>
            </a:r>
          </a:p>
        </p:txBody>
      </p:sp>
      <p:grpSp>
        <p:nvGrpSpPr>
          <p:cNvPr id="3" name="Gruppo 2">
            <a:extLst>
              <a:ext uri="{FF2B5EF4-FFF2-40B4-BE49-F238E27FC236}">
                <a16:creationId xmlns:a16="http://schemas.microsoft.com/office/drawing/2014/main" id="{208459CB-8B91-FEC9-239A-1300663690B4}"/>
              </a:ext>
            </a:extLst>
          </p:cNvPr>
          <p:cNvGrpSpPr/>
          <p:nvPr/>
        </p:nvGrpSpPr>
        <p:grpSpPr>
          <a:xfrm>
            <a:off x="0" y="6035040"/>
            <a:ext cx="4303422" cy="822960"/>
            <a:chOff x="0" y="5851003"/>
            <a:chExt cx="4848996" cy="1006997"/>
          </a:xfrm>
        </p:grpSpPr>
        <p:pic>
          <p:nvPicPr>
            <p:cNvPr id="4" name="Immagine 3" descr="Chi siamo | Politecnico di Torino">
              <a:extLst>
                <a:ext uri="{FF2B5EF4-FFF2-40B4-BE49-F238E27FC236}">
                  <a16:creationId xmlns:a16="http://schemas.microsoft.com/office/drawing/2014/main" id="{279E2445-512E-1640-26BC-048B79777A3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5" name="Immagine 4" descr="Switch Engineering - Soluzioni nel Campo dell'Energia Rinnovabile">
              <a:extLst>
                <a:ext uri="{FF2B5EF4-FFF2-40B4-BE49-F238E27FC236}">
                  <a16:creationId xmlns:a16="http://schemas.microsoft.com/office/drawing/2014/main" id="{4F72CAE4-32C5-D109-0C9E-84BFE40265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6" name="Immagine 5" descr="capWatt (200 x 200 px) - Consorzio Italiano Biogas">
              <a:extLst>
                <a:ext uri="{FF2B5EF4-FFF2-40B4-BE49-F238E27FC236}">
                  <a16:creationId xmlns:a16="http://schemas.microsoft.com/office/drawing/2014/main" id="{4827CE5B-802A-AE61-F9FE-EB80DAF995A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pic>
        <p:nvPicPr>
          <p:cNvPr id="12" name="Immagine 11">
            <a:extLst>
              <a:ext uri="{FF2B5EF4-FFF2-40B4-BE49-F238E27FC236}">
                <a16:creationId xmlns:a16="http://schemas.microsoft.com/office/drawing/2014/main" id="{E0A1617F-09C7-B4C0-1A02-6BD2FF03EE75}"/>
              </a:ext>
            </a:extLst>
          </p:cNvPr>
          <p:cNvPicPr>
            <a:picLocks noChangeAspect="1"/>
          </p:cNvPicPr>
          <p:nvPr/>
        </p:nvPicPr>
        <p:blipFill>
          <a:blip r:embed="rId5"/>
          <a:stretch>
            <a:fillRect/>
          </a:stretch>
        </p:blipFill>
        <p:spPr>
          <a:xfrm>
            <a:off x="0" y="1209808"/>
            <a:ext cx="12192000" cy="4438384"/>
          </a:xfrm>
          <a:prstGeom prst="rect">
            <a:avLst/>
          </a:prstGeom>
        </p:spPr>
      </p:pic>
      <p:pic>
        <p:nvPicPr>
          <p:cNvPr id="14" name="Immagine 13">
            <a:extLst>
              <a:ext uri="{FF2B5EF4-FFF2-40B4-BE49-F238E27FC236}">
                <a16:creationId xmlns:a16="http://schemas.microsoft.com/office/drawing/2014/main" id="{37A90F44-706D-9286-B5CF-CF0DB64EEE87}"/>
              </a:ext>
            </a:extLst>
          </p:cNvPr>
          <p:cNvPicPr>
            <a:picLocks noChangeAspect="1"/>
          </p:cNvPicPr>
          <p:nvPr/>
        </p:nvPicPr>
        <p:blipFill>
          <a:blip r:embed="rId6"/>
          <a:stretch>
            <a:fillRect/>
          </a:stretch>
        </p:blipFill>
        <p:spPr>
          <a:xfrm>
            <a:off x="10845" y="1321564"/>
            <a:ext cx="12191997" cy="4749572"/>
          </a:xfrm>
          <a:prstGeom prst="rect">
            <a:avLst/>
          </a:prstGeom>
        </p:spPr>
      </p:pic>
    </p:spTree>
    <p:extLst>
      <p:ext uri="{BB962C8B-B14F-4D97-AF65-F5344CB8AC3E}">
        <p14:creationId xmlns:p14="http://schemas.microsoft.com/office/powerpoint/2010/main" val="239642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14"/>
                                        </p:tgtEl>
                                        <p:attrNameLst>
                                          <p:attrName>ppt_w</p:attrName>
                                        </p:attrNameLst>
                                      </p:cBhvr>
                                      <p:tavLst>
                                        <p:tav tm="0">
                                          <p:val>
                                            <p:strVal val="ppt_w"/>
                                          </p:val>
                                        </p:tav>
                                        <p:tav tm="100000">
                                          <p:val>
                                            <p:fltVal val="0"/>
                                          </p:val>
                                        </p:tav>
                                      </p:tavLst>
                                    </p:anim>
                                    <p:anim calcmode="lin" valueType="num">
                                      <p:cBhvr>
                                        <p:cTn id="7" dur="500"/>
                                        <p:tgtEl>
                                          <p:spTgt spid="14"/>
                                        </p:tgtEl>
                                        <p:attrNameLst>
                                          <p:attrName>ppt_h</p:attrName>
                                        </p:attrNameLst>
                                      </p:cBhvr>
                                      <p:tavLst>
                                        <p:tav tm="0">
                                          <p:val>
                                            <p:strVal val="ppt_h"/>
                                          </p:val>
                                        </p:tav>
                                        <p:tav tm="100000">
                                          <p:val>
                                            <p:fltVal val="0"/>
                                          </p:val>
                                        </p:tav>
                                      </p:tavLst>
                                    </p:anim>
                                    <p:animEffect transition="out" filter="fade">
                                      <p:cBhvr>
                                        <p:cTn id="8" dur="500"/>
                                        <p:tgtEl>
                                          <p:spTgt spid="14"/>
                                        </p:tgtEl>
                                      </p:cBhvr>
                                    </p:animEffect>
                                    <p:set>
                                      <p:cBhvr>
                                        <p:cTn id="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3">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noProof="0" dirty="0"/>
          </a:p>
        </p:txBody>
      </p:sp>
      <p:sp>
        <p:nvSpPr>
          <p:cNvPr id="13" name="Rectangle 15">
            <a:extLst>
              <a:ext uri="{FF2B5EF4-FFF2-40B4-BE49-F238E27FC236}">
                <a16:creationId xmlns:a16="http://schemas.microsoft.com/office/drawing/2014/main" id="{AB5E08C4-8CDD-4623-A5B8-E998C6DEE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492"/>
            <a:ext cx="12191998" cy="1575955"/>
          </a:xfrm>
          <a:prstGeom prst="rect">
            <a:avLst/>
          </a:prstGeom>
          <a:gradFill>
            <a:gsLst>
              <a:gs pos="0">
                <a:schemeClr val="accent1">
                  <a:lumMod val="50000"/>
                </a:scheme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ectangle 17">
            <a:extLst>
              <a:ext uri="{FF2B5EF4-FFF2-40B4-BE49-F238E27FC236}">
                <a16:creationId xmlns:a16="http://schemas.microsoft.com/office/drawing/2014/main" id="{15F33878-D502-4FFA-8ACE-F2AECDB2A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35"/>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Rectangle 19">
            <a:extLst>
              <a:ext uri="{FF2B5EF4-FFF2-40B4-BE49-F238E27FC236}">
                <a16:creationId xmlns:a16="http://schemas.microsoft.com/office/drawing/2014/main" id="{D3539FEE-81D3-4406-802E-60B20B16F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8" y="-5307777"/>
            <a:ext cx="1576446" cy="12192001"/>
          </a:xfrm>
          <a:prstGeom prst="rect">
            <a:avLst/>
          </a:prstGeom>
          <a:gradFill>
            <a:gsLst>
              <a:gs pos="16000">
                <a:srgbClr val="000000">
                  <a:alpha val="0"/>
                </a:srgbClr>
              </a:gs>
              <a:gs pos="99000">
                <a:srgbClr val="000000">
                  <a:alpha val="87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ectangle 21">
            <a:extLst>
              <a:ext uri="{FF2B5EF4-FFF2-40B4-BE49-F238E27FC236}">
                <a16:creationId xmlns:a16="http://schemas.microsoft.com/office/drawing/2014/main" id="{DC701763-729E-462F-A5A8-E0DEFEB1E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5434" y="986"/>
            <a:ext cx="4303422" cy="1575461"/>
          </a:xfrm>
          <a:prstGeom prst="rect">
            <a:avLst/>
          </a:prstGeom>
          <a:gradFill>
            <a:gsLst>
              <a:gs pos="0">
                <a:schemeClr val="accent1">
                  <a:alpha val="17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olo 1">
            <a:extLst>
              <a:ext uri="{FF2B5EF4-FFF2-40B4-BE49-F238E27FC236}">
                <a16:creationId xmlns:a16="http://schemas.microsoft.com/office/drawing/2014/main" id="{50EB84D1-FC3A-E805-A98F-F6361CE9BEC0}"/>
              </a:ext>
            </a:extLst>
          </p:cNvPr>
          <p:cNvSpPr>
            <a:spLocks noGrp="1"/>
          </p:cNvSpPr>
          <p:nvPr>
            <p:ph type="title"/>
          </p:nvPr>
        </p:nvSpPr>
        <p:spPr>
          <a:xfrm>
            <a:off x="699714" y="353160"/>
            <a:ext cx="7091300" cy="898581"/>
          </a:xfrm>
        </p:spPr>
        <p:txBody>
          <a:bodyPr vert="horz" lIns="91440" tIns="45720" rIns="91440" bIns="45720" rtlCol="0" anchor="ctr">
            <a:normAutofit/>
          </a:bodyPr>
          <a:lstStyle/>
          <a:p>
            <a:r>
              <a:rPr lang="en-US" sz="4000" noProof="0" dirty="0">
                <a:solidFill>
                  <a:srgbClr val="FFFFFF"/>
                </a:solidFill>
              </a:rPr>
              <a:t>Balance of mass (2/2)</a:t>
            </a:r>
          </a:p>
        </p:txBody>
      </p:sp>
      <p:grpSp>
        <p:nvGrpSpPr>
          <p:cNvPr id="14" name="Gruppo 13">
            <a:extLst>
              <a:ext uri="{FF2B5EF4-FFF2-40B4-BE49-F238E27FC236}">
                <a16:creationId xmlns:a16="http://schemas.microsoft.com/office/drawing/2014/main" id="{5EF55FD4-DE5A-0939-C705-A585C14FF2C0}"/>
              </a:ext>
            </a:extLst>
          </p:cNvPr>
          <p:cNvGrpSpPr/>
          <p:nvPr/>
        </p:nvGrpSpPr>
        <p:grpSpPr>
          <a:xfrm>
            <a:off x="0" y="6035040"/>
            <a:ext cx="4303422" cy="822960"/>
            <a:chOff x="0" y="5851003"/>
            <a:chExt cx="4848996" cy="1006997"/>
          </a:xfrm>
        </p:grpSpPr>
        <p:pic>
          <p:nvPicPr>
            <p:cNvPr id="15" name="Immagine 14" descr="Chi siamo | Politecnico di Torino">
              <a:extLst>
                <a:ext uri="{FF2B5EF4-FFF2-40B4-BE49-F238E27FC236}">
                  <a16:creationId xmlns:a16="http://schemas.microsoft.com/office/drawing/2014/main" id="{38537FF6-B262-CE8F-F999-C14A1EC93C3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16" name="Immagine 15" descr="Switch Engineering - Soluzioni nel Campo dell'Energia Rinnovabile">
              <a:extLst>
                <a:ext uri="{FF2B5EF4-FFF2-40B4-BE49-F238E27FC236}">
                  <a16:creationId xmlns:a16="http://schemas.microsoft.com/office/drawing/2014/main" id="{BE34F8FC-7838-7880-AC13-39C213D7E0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17" name="Immagine 16" descr="capWatt (200 x 200 px) - Consorzio Italiano Biogas">
              <a:extLst>
                <a:ext uri="{FF2B5EF4-FFF2-40B4-BE49-F238E27FC236}">
                  <a16:creationId xmlns:a16="http://schemas.microsoft.com/office/drawing/2014/main" id="{40E8261C-6116-F154-6AD4-5B9A723E921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mc:AlternateContent xmlns:mc="http://schemas.openxmlformats.org/markup-compatibility/2006" xmlns:p14="http://schemas.microsoft.com/office/powerpoint/2010/main">
        <mc:Choice Requires="p14">
          <p:contentPart p14:bwMode="auto" r:id="rId6">
            <p14:nvContentPartPr>
              <p14:cNvPr id="31" name="Input penna 30">
                <a:extLst>
                  <a:ext uri="{FF2B5EF4-FFF2-40B4-BE49-F238E27FC236}">
                    <a16:creationId xmlns:a16="http://schemas.microsoft.com/office/drawing/2014/main" id="{2A791078-AB3A-0CC8-B179-2B402E201FDC}"/>
                  </a:ext>
                </a:extLst>
              </p14:cNvPr>
              <p14:cNvContentPartPr/>
              <p14:nvPr/>
            </p14:nvContentPartPr>
            <p14:xfrm>
              <a:off x="3588136" y="2584002"/>
              <a:ext cx="360" cy="360"/>
            </p14:xfrm>
          </p:contentPart>
        </mc:Choice>
        <mc:Fallback xmlns="">
          <p:pic>
            <p:nvPicPr>
              <p:cNvPr id="31" name="Input penna 30">
                <a:extLst>
                  <a:ext uri="{FF2B5EF4-FFF2-40B4-BE49-F238E27FC236}">
                    <a16:creationId xmlns:a16="http://schemas.microsoft.com/office/drawing/2014/main" id="{2A791078-AB3A-0CC8-B179-2B402E201FDC}"/>
                  </a:ext>
                </a:extLst>
              </p:cNvPr>
              <p:cNvPicPr/>
              <p:nvPr/>
            </p:nvPicPr>
            <p:blipFill>
              <a:blip r:embed="rId7"/>
              <a:stretch>
                <a:fillRect/>
              </a:stretch>
            </p:blipFill>
            <p:spPr>
              <a:xfrm>
                <a:off x="3579136" y="257500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3" name="Input penna 32">
                <a:extLst>
                  <a:ext uri="{FF2B5EF4-FFF2-40B4-BE49-F238E27FC236}">
                    <a16:creationId xmlns:a16="http://schemas.microsoft.com/office/drawing/2014/main" id="{B1E35613-E3D6-70BB-F03E-41EB58953DC2}"/>
                  </a:ext>
                </a:extLst>
              </p14:cNvPr>
              <p14:cNvContentPartPr/>
              <p14:nvPr/>
            </p14:nvContentPartPr>
            <p14:xfrm>
              <a:off x="1166056" y="2493642"/>
              <a:ext cx="3056760" cy="385200"/>
            </p14:xfrm>
          </p:contentPart>
        </mc:Choice>
        <mc:Fallback xmlns="">
          <p:pic>
            <p:nvPicPr>
              <p:cNvPr id="33" name="Input penna 32">
                <a:extLst>
                  <a:ext uri="{FF2B5EF4-FFF2-40B4-BE49-F238E27FC236}">
                    <a16:creationId xmlns:a16="http://schemas.microsoft.com/office/drawing/2014/main" id="{B1E35613-E3D6-70BB-F03E-41EB58953DC2}"/>
                  </a:ext>
                </a:extLst>
              </p:cNvPr>
              <p:cNvPicPr/>
              <p:nvPr/>
            </p:nvPicPr>
            <p:blipFill>
              <a:blip r:embed="rId9"/>
              <a:stretch>
                <a:fillRect/>
              </a:stretch>
            </p:blipFill>
            <p:spPr>
              <a:xfrm>
                <a:off x="1157416" y="2484642"/>
                <a:ext cx="3074400" cy="402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5" name="Input penna 34">
                <a:extLst>
                  <a:ext uri="{FF2B5EF4-FFF2-40B4-BE49-F238E27FC236}">
                    <a16:creationId xmlns:a16="http://schemas.microsoft.com/office/drawing/2014/main" id="{47450429-9BBF-7DEE-4384-CA7EC3AD9003}"/>
                  </a:ext>
                </a:extLst>
              </p14:cNvPr>
              <p14:cNvContentPartPr/>
              <p14:nvPr/>
            </p14:nvContentPartPr>
            <p14:xfrm>
              <a:off x="1649536" y="2832402"/>
              <a:ext cx="360" cy="360"/>
            </p14:xfrm>
          </p:contentPart>
        </mc:Choice>
        <mc:Fallback xmlns="">
          <p:pic>
            <p:nvPicPr>
              <p:cNvPr id="35" name="Input penna 34">
                <a:extLst>
                  <a:ext uri="{FF2B5EF4-FFF2-40B4-BE49-F238E27FC236}">
                    <a16:creationId xmlns:a16="http://schemas.microsoft.com/office/drawing/2014/main" id="{47450429-9BBF-7DEE-4384-CA7EC3AD9003}"/>
                  </a:ext>
                </a:extLst>
              </p:cNvPr>
              <p:cNvPicPr/>
              <p:nvPr/>
            </p:nvPicPr>
            <p:blipFill>
              <a:blip r:embed="rId11"/>
              <a:stretch>
                <a:fillRect/>
              </a:stretch>
            </p:blipFill>
            <p:spPr>
              <a:xfrm>
                <a:off x="1643416" y="2826282"/>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8" name="Input penna 37">
                <a:extLst>
                  <a:ext uri="{FF2B5EF4-FFF2-40B4-BE49-F238E27FC236}">
                    <a16:creationId xmlns:a16="http://schemas.microsoft.com/office/drawing/2014/main" id="{532085C9-F5EE-F055-4032-9C62E55E0390}"/>
                  </a:ext>
                </a:extLst>
              </p14:cNvPr>
              <p14:cNvContentPartPr/>
              <p14:nvPr/>
            </p14:nvContentPartPr>
            <p14:xfrm>
              <a:off x="3003136" y="2683002"/>
              <a:ext cx="781920" cy="313560"/>
            </p14:xfrm>
          </p:contentPart>
        </mc:Choice>
        <mc:Fallback xmlns="">
          <p:pic>
            <p:nvPicPr>
              <p:cNvPr id="38" name="Input penna 37">
                <a:extLst>
                  <a:ext uri="{FF2B5EF4-FFF2-40B4-BE49-F238E27FC236}">
                    <a16:creationId xmlns:a16="http://schemas.microsoft.com/office/drawing/2014/main" id="{532085C9-F5EE-F055-4032-9C62E55E0390}"/>
                  </a:ext>
                </a:extLst>
              </p:cNvPr>
              <p:cNvPicPr/>
              <p:nvPr/>
            </p:nvPicPr>
            <p:blipFill>
              <a:blip r:embed="rId13"/>
              <a:stretch>
                <a:fillRect/>
              </a:stretch>
            </p:blipFill>
            <p:spPr>
              <a:xfrm>
                <a:off x="2997016" y="2676882"/>
                <a:ext cx="79416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0" name="Input penna 39">
                <a:extLst>
                  <a:ext uri="{FF2B5EF4-FFF2-40B4-BE49-F238E27FC236}">
                    <a16:creationId xmlns:a16="http://schemas.microsoft.com/office/drawing/2014/main" id="{D049CAED-7796-2AAF-A88E-9A3BA2D3B564}"/>
                  </a:ext>
                </a:extLst>
              </p14:cNvPr>
              <p14:cNvContentPartPr/>
              <p14:nvPr/>
            </p14:nvContentPartPr>
            <p14:xfrm>
              <a:off x="2687713" y="2535844"/>
              <a:ext cx="572040" cy="333720"/>
            </p14:xfrm>
          </p:contentPart>
        </mc:Choice>
        <mc:Fallback xmlns="">
          <p:pic>
            <p:nvPicPr>
              <p:cNvPr id="40" name="Input penna 39">
                <a:extLst>
                  <a:ext uri="{FF2B5EF4-FFF2-40B4-BE49-F238E27FC236}">
                    <a16:creationId xmlns:a16="http://schemas.microsoft.com/office/drawing/2014/main" id="{D049CAED-7796-2AAF-A88E-9A3BA2D3B564}"/>
                  </a:ext>
                </a:extLst>
              </p:cNvPr>
              <p:cNvPicPr/>
              <p:nvPr/>
            </p:nvPicPr>
            <p:blipFill>
              <a:blip r:embed="rId15"/>
              <a:stretch>
                <a:fillRect/>
              </a:stretch>
            </p:blipFill>
            <p:spPr>
              <a:xfrm>
                <a:off x="2681593" y="2529724"/>
                <a:ext cx="584280" cy="3459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2" name="Input penna 41">
                <a:extLst>
                  <a:ext uri="{FF2B5EF4-FFF2-40B4-BE49-F238E27FC236}">
                    <a16:creationId xmlns:a16="http://schemas.microsoft.com/office/drawing/2014/main" id="{B6E0B919-77E9-3B80-6EA6-C0BA3B55C0FD}"/>
                  </a:ext>
                </a:extLst>
              </p14:cNvPr>
              <p14:cNvContentPartPr/>
              <p14:nvPr/>
            </p14:nvContentPartPr>
            <p14:xfrm>
              <a:off x="2593753" y="2658964"/>
              <a:ext cx="393840" cy="131400"/>
            </p14:xfrm>
          </p:contentPart>
        </mc:Choice>
        <mc:Fallback xmlns="">
          <p:pic>
            <p:nvPicPr>
              <p:cNvPr id="42" name="Input penna 41">
                <a:extLst>
                  <a:ext uri="{FF2B5EF4-FFF2-40B4-BE49-F238E27FC236}">
                    <a16:creationId xmlns:a16="http://schemas.microsoft.com/office/drawing/2014/main" id="{B6E0B919-77E9-3B80-6EA6-C0BA3B55C0FD}"/>
                  </a:ext>
                </a:extLst>
              </p:cNvPr>
              <p:cNvPicPr/>
              <p:nvPr/>
            </p:nvPicPr>
            <p:blipFill>
              <a:blip r:embed="rId17"/>
              <a:stretch>
                <a:fillRect/>
              </a:stretch>
            </p:blipFill>
            <p:spPr>
              <a:xfrm>
                <a:off x="2587633" y="2652844"/>
                <a:ext cx="406080" cy="143640"/>
              </a:xfrm>
              <a:prstGeom prst="rect">
                <a:avLst/>
              </a:prstGeom>
            </p:spPr>
          </p:pic>
        </mc:Fallback>
      </mc:AlternateContent>
      <p:grpSp>
        <p:nvGrpSpPr>
          <p:cNvPr id="45" name="Gruppo 44">
            <a:extLst>
              <a:ext uri="{FF2B5EF4-FFF2-40B4-BE49-F238E27FC236}">
                <a16:creationId xmlns:a16="http://schemas.microsoft.com/office/drawing/2014/main" id="{5EFF9742-B2D9-E915-E53A-65D3E8C1CC4F}"/>
              </a:ext>
            </a:extLst>
          </p:cNvPr>
          <p:cNvGrpSpPr/>
          <p:nvPr/>
        </p:nvGrpSpPr>
        <p:grpSpPr>
          <a:xfrm>
            <a:off x="1736656" y="2621802"/>
            <a:ext cx="1761480" cy="420840"/>
            <a:chOff x="1736656" y="2621802"/>
            <a:chExt cx="1761480" cy="420840"/>
          </a:xfrm>
        </p:grpSpPr>
        <mc:AlternateContent xmlns:mc="http://schemas.openxmlformats.org/markup-compatibility/2006" xmlns:p14="http://schemas.microsoft.com/office/powerpoint/2010/main">
          <mc:Choice Requires="p14">
            <p:contentPart p14:bwMode="auto" r:id="rId18">
              <p14:nvContentPartPr>
                <p14:cNvPr id="25" name="Input penna 24">
                  <a:extLst>
                    <a:ext uri="{FF2B5EF4-FFF2-40B4-BE49-F238E27FC236}">
                      <a16:creationId xmlns:a16="http://schemas.microsoft.com/office/drawing/2014/main" id="{6C5F745B-AC6C-1A44-4987-8AB1E2DC28E3}"/>
                    </a:ext>
                  </a:extLst>
                </p14:cNvPr>
                <p14:cNvContentPartPr/>
                <p14:nvPr/>
              </p14:nvContentPartPr>
              <p14:xfrm>
                <a:off x="2841856" y="2644482"/>
                <a:ext cx="656280" cy="297720"/>
              </p14:xfrm>
            </p:contentPart>
          </mc:Choice>
          <mc:Fallback xmlns="">
            <p:pic>
              <p:nvPicPr>
                <p:cNvPr id="25" name="Input penna 24">
                  <a:extLst>
                    <a:ext uri="{FF2B5EF4-FFF2-40B4-BE49-F238E27FC236}">
                      <a16:creationId xmlns:a16="http://schemas.microsoft.com/office/drawing/2014/main" id="{6C5F745B-AC6C-1A44-4987-8AB1E2DC28E3}"/>
                    </a:ext>
                  </a:extLst>
                </p:cNvPr>
                <p:cNvPicPr/>
                <p:nvPr/>
              </p:nvPicPr>
              <p:blipFill>
                <a:blip r:embed="rId19"/>
                <a:stretch>
                  <a:fillRect/>
                </a:stretch>
              </p:blipFill>
              <p:spPr>
                <a:xfrm>
                  <a:off x="2835736" y="2638362"/>
                  <a:ext cx="66852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6" name="Input penna 25">
                  <a:extLst>
                    <a:ext uri="{FF2B5EF4-FFF2-40B4-BE49-F238E27FC236}">
                      <a16:creationId xmlns:a16="http://schemas.microsoft.com/office/drawing/2014/main" id="{E90DE5CD-6A8C-D8CE-3C1D-654EA1AD47E9}"/>
                    </a:ext>
                  </a:extLst>
                </p14:cNvPr>
                <p14:cNvContentPartPr/>
                <p14:nvPr/>
              </p14:nvContentPartPr>
              <p14:xfrm>
                <a:off x="3273136" y="2621802"/>
                <a:ext cx="146160" cy="61920"/>
              </p14:xfrm>
            </p:contentPart>
          </mc:Choice>
          <mc:Fallback xmlns="">
            <p:pic>
              <p:nvPicPr>
                <p:cNvPr id="26" name="Input penna 25">
                  <a:extLst>
                    <a:ext uri="{FF2B5EF4-FFF2-40B4-BE49-F238E27FC236}">
                      <a16:creationId xmlns:a16="http://schemas.microsoft.com/office/drawing/2014/main" id="{E90DE5CD-6A8C-D8CE-3C1D-654EA1AD47E9}"/>
                    </a:ext>
                  </a:extLst>
                </p:cNvPr>
                <p:cNvPicPr/>
                <p:nvPr/>
              </p:nvPicPr>
              <p:blipFill>
                <a:blip r:embed="rId21"/>
                <a:stretch>
                  <a:fillRect/>
                </a:stretch>
              </p:blipFill>
              <p:spPr>
                <a:xfrm>
                  <a:off x="3267016" y="2615682"/>
                  <a:ext cx="15840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8" name="Input penna 27">
                  <a:extLst>
                    <a:ext uri="{FF2B5EF4-FFF2-40B4-BE49-F238E27FC236}">
                      <a16:creationId xmlns:a16="http://schemas.microsoft.com/office/drawing/2014/main" id="{B708DE9D-7E88-6614-D4A7-FA490B5FE220}"/>
                    </a:ext>
                  </a:extLst>
                </p14:cNvPr>
                <p14:cNvContentPartPr/>
                <p14:nvPr/>
              </p14:nvContentPartPr>
              <p14:xfrm>
                <a:off x="2070736" y="2778042"/>
                <a:ext cx="996480" cy="264600"/>
              </p14:xfrm>
            </p:contentPart>
          </mc:Choice>
          <mc:Fallback xmlns="">
            <p:pic>
              <p:nvPicPr>
                <p:cNvPr id="28" name="Input penna 27">
                  <a:extLst>
                    <a:ext uri="{FF2B5EF4-FFF2-40B4-BE49-F238E27FC236}">
                      <a16:creationId xmlns:a16="http://schemas.microsoft.com/office/drawing/2014/main" id="{B708DE9D-7E88-6614-D4A7-FA490B5FE220}"/>
                    </a:ext>
                  </a:extLst>
                </p:cNvPr>
                <p:cNvPicPr/>
                <p:nvPr/>
              </p:nvPicPr>
              <p:blipFill>
                <a:blip r:embed="rId23"/>
                <a:stretch>
                  <a:fillRect/>
                </a:stretch>
              </p:blipFill>
              <p:spPr>
                <a:xfrm>
                  <a:off x="2064616" y="2771922"/>
                  <a:ext cx="100872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9" name="Input penna 28">
                  <a:extLst>
                    <a:ext uri="{FF2B5EF4-FFF2-40B4-BE49-F238E27FC236}">
                      <a16:creationId xmlns:a16="http://schemas.microsoft.com/office/drawing/2014/main" id="{95800378-539C-9ABB-1E79-8786339A5897}"/>
                    </a:ext>
                  </a:extLst>
                </p14:cNvPr>
                <p14:cNvContentPartPr/>
                <p14:nvPr/>
              </p14:nvContentPartPr>
              <p14:xfrm>
                <a:off x="1736656" y="2791722"/>
                <a:ext cx="649440" cy="122040"/>
              </p14:xfrm>
            </p:contentPart>
          </mc:Choice>
          <mc:Fallback xmlns="">
            <p:pic>
              <p:nvPicPr>
                <p:cNvPr id="29" name="Input penna 28">
                  <a:extLst>
                    <a:ext uri="{FF2B5EF4-FFF2-40B4-BE49-F238E27FC236}">
                      <a16:creationId xmlns:a16="http://schemas.microsoft.com/office/drawing/2014/main" id="{95800378-539C-9ABB-1E79-8786339A5897}"/>
                    </a:ext>
                  </a:extLst>
                </p:cNvPr>
                <p:cNvPicPr/>
                <p:nvPr/>
              </p:nvPicPr>
              <p:blipFill>
                <a:blip r:embed="rId25"/>
                <a:stretch>
                  <a:fillRect/>
                </a:stretch>
              </p:blipFill>
              <p:spPr>
                <a:xfrm>
                  <a:off x="1730536" y="2785602"/>
                  <a:ext cx="6616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4" name="Input penna 43">
                  <a:extLst>
                    <a:ext uri="{FF2B5EF4-FFF2-40B4-BE49-F238E27FC236}">
                      <a16:creationId xmlns:a16="http://schemas.microsoft.com/office/drawing/2014/main" id="{6123D4AC-209D-56F4-8CBF-F6A544F08FB1}"/>
                    </a:ext>
                  </a:extLst>
                </p14:cNvPr>
                <p14:cNvContentPartPr/>
                <p14:nvPr/>
              </p14:nvContentPartPr>
              <p14:xfrm>
                <a:off x="2526073" y="2678404"/>
                <a:ext cx="816480" cy="107640"/>
              </p14:xfrm>
            </p:contentPart>
          </mc:Choice>
          <mc:Fallback xmlns="">
            <p:pic>
              <p:nvPicPr>
                <p:cNvPr id="44" name="Input penna 43">
                  <a:extLst>
                    <a:ext uri="{FF2B5EF4-FFF2-40B4-BE49-F238E27FC236}">
                      <a16:creationId xmlns:a16="http://schemas.microsoft.com/office/drawing/2014/main" id="{6123D4AC-209D-56F4-8CBF-F6A544F08FB1}"/>
                    </a:ext>
                  </a:extLst>
                </p:cNvPr>
                <p:cNvPicPr/>
                <p:nvPr/>
              </p:nvPicPr>
              <p:blipFill>
                <a:blip r:embed="rId27"/>
                <a:stretch>
                  <a:fillRect/>
                </a:stretch>
              </p:blipFill>
              <p:spPr>
                <a:xfrm>
                  <a:off x="2490073" y="2642764"/>
                  <a:ext cx="888120" cy="179280"/>
                </a:xfrm>
                <a:prstGeom prst="rect">
                  <a:avLst/>
                </a:prstGeom>
              </p:spPr>
            </p:pic>
          </mc:Fallback>
        </mc:AlternateContent>
      </p:grpSp>
      <p:pic>
        <p:nvPicPr>
          <p:cNvPr id="9" name="Immagine 8">
            <a:extLst>
              <a:ext uri="{FF2B5EF4-FFF2-40B4-BE49-F238E27FC236}">
                <a16:creationId xmlns:a16="http://schemas.microsoft.com/office/drawing/2014/main" id="{E691DC8E-80A7-EFDF-87AF-78ECA9A9525A}"/>
              </a:ext>
            </a:extLst>
          </p:cNvPr>
          <p:cNvPicPr>
            <a:picLocks noChangeAspect="1"/>
          </p:cNvPicPr>
          <p:nvPr/>
        </p:nvPicPr>
        <p:blipFill>
          <a:blip r:embed="rId28"/>
          <a:stretch>
            <a:fillRect/>
          </a:stretch>
        </p:blipFill>
        <p:spPr>
          <a:xfrm>
            <a:off x="0" y="1779126"/>
            <a:ext cx="12191999" cy="4124324"/>
          </a:xfrm>
          <a:prstGeom prst="rect">
            <a:avLst/>
          </a:prstGeom>
        </p:spPr>
      </p:pic>
    </p:spTree>
    <p:extLst>
      <p:ext uri="{BB962C8B-B14F-4D97-AF65-F5344CB8AC3E}">
        <p14:creationId xmlns:p14="http://schemas.microsoft.com/office/powerpoint/2010/main" val="1258466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12">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noProof="0" dirty="0"/>
          </a:p>
        </p:txBody>
      </p:sp>
      <p:sp>
        <p:nvSpPr>
          <p:cNvPr id="12" name="Rectangle 14">
            <a:extLst>
              <a:ext uri="{FF2B5EF4-FFF2-40B4-BE49-F238E27FC236}">
                <a16:creationId xmlns:a16="http://schemas.microsoft.com/office/drawing/2014/main" id="{AB5E08C4-8CDD-4623-A5B8-E998C6DEE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492"/>
            <a:ext cx="12191998" cy="1575955"/>
          </a:xfrm>
          <a:prstGeom prst="rect">
            <a:avLst/>
          </a:prstGeom>
          <a:gradFill>
            <a:gsLst>
              <a:gs pos="0">
                <a:schemeClr val="accent1">
                  <a:lumMod val="50000"/>
                </a:scheme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Rectangle 16">
            <a:extLst>
              <a:ext uri="{FF2B5EF4-FFF2-40B4-BE49-F238E27FC236}">
                <a16:creationId xmlns:a16="http://schemas.microsoft.com/office/drawing/2014/main" id="{15F33878-D502-4FFA-8ACE-F2AECDB2A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35"/>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ectangle 18">
            <a:extLst>
              <a:ext uri="{FF2B5EF4-FFF2-40B4-BE49-F238E27FC236}">
                <a16:creationId xmlns:a16="http://schemas.microsoft.com/office/drawing/2014/main" id="{D3539FEE-81D3-4406-802E-60B20B16F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8" y="-5307777"/>
            <a:ext cx="1576446" cy="12192001"/>
          </a:xfrm>
          <a:prstGeom prst="rect">
            <a:avLst/>
          </a:prstGeom>
          <a:gradFill>
            <a:gsLst>
              <a:gs pos="16000">
                <a:srgbClr val="000000">
                  <a:alpha val="0"/>
                </a:srgbClr>
              </a:gs>
              <a:gs pos="99000">
                <a:srgbClr val="000000">
                  <a:alpha val="87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Rectangle 20">
            <a:extLst>
              <a:ext uri="{FF2B5EF4-FFF2-40B4-BE49-F238E27FC236}">
                <a16:creationId xmlns:a16="http://schemas.microsoft.com/office/drawing/2014/main" id="{DC701763-729E-462F-A5A8-E0DEFEB1E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5434" y="986"/>
            <a:ext cx="4303422" cy="1575461"/>
          </a:xfrm>
          <a:prstGeom prst="rect">
            <a:avLst/>
          </a:prstGeom>
          <a:gradFill>
            <a:gsLst>
              <a:gs pos="0">
                <a:schemeClr val="accent1">
                  <a:alpha val="17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olo 1">
            <a:extLst>
              <a:ext uri="{FF2B5EF4-FFF2-40B4-BE49-F238E27FC236}">
                <a16:creationId xmlns:a16="http://schemas.microsoft.com/office/drawing/2014/main" id="{D520D7BC-A268-0BB6-2914-3109E449B5B5}"/>
              </a:ext>
            </a:extLst>
          </p:cNvPr>
          <p:cNvSpPr>
            <a:spLocks noGrp="1"/>
          </p:cNvSpPr>
          <p:nvPr>
            <p:ph type="title"/>
          </p:nvPr>
        </p:nvSpPr>
        <p:spPr>
          <a:xfrm>
            <a:off x="699714" y="353160"/>
            <a:ext cx="7091300" cy="898581"/>
          </a:xfrm>
        </p:spPr>
        <p:txBody>
          <a:bodyPr vert="horz" lIns="91440" tIns="45720" rIns="91440" bIns="45720" rtlCol="0" anchor="ctr">
            <a:normAutofit/>
          </a:bodyPr>
          <a:lstStyle/>
          <a:p>
            <a:r>
              <a:rPr lang="en-US" sz="3400" noProof="0" dirty="0">
                <a:solidFill>
                  <a:srgbClr val="FFFFFF"/>
                </a:solidFill>
              </a:rPr>
              <a:t>Resume of the plant’s balance of mass</a:t>
            </a:r>
          </a:p>
        </p:txBody>
      </p:sp>
      <p:grpSp>
        <p:nvGrpSpPr>
          <p:cNvPr id="5" name="Gruppo 4">
            <a:extLst>
              <a:ext uri="{FF2B5EF4-FFF2-40B4-BE49-F238E27FC236}">
                <a16:creationId xmlns:a16="http://schemas.microsoft.com/office/drawing/2014/main" id="{C25ADF8E-6838-9078-74AB-A61F1827168C}"/>
              </a:ext>
            </a:extLst>
          </p:cNvPr>
          <p:cNvGrpSpPr/>
          <p:nvPr/>
        </p:nvGrpSpPr>
        <p:grpSpPr>
          <a:xfrm>
            <a:off x="0" y="6035040"/>
            <a:ext cx="4303421" cy="822960"/>
            <a:chOff x="0" y="5851003"/>
            <a:chExt cx="4848996" cy="1006997"/>
          </a:xfrm>
        </p:grpSpPr>
        <p:pic>
          <p:nvPicPr>
            <p:cNvPr id="6" name="Immagine 5" descr="Chi siamo | Politecnico di Torino">
              <a:extLst>
                <a:ext uri="{FF2B5EF4-FFF2-40B4-BE49-F238E27FC236}">
                  <a16:creationId xmlns:a16="http://schemas.microsoft.com/office/drawing/2014/main" id="{0E5C7900-1467-6FEF-EBA3-6D6EFE473B6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963337"/>
              <a:ext cx="1703038" cy="894663"/>
            </a:xfrm>
            <a:prstGeom prst="rect">
              <a:avLst/>
            </a:prstGeom>
            <a:noFill/>
            <a:ln>
              <a:noFill/>
            </a:ln>
          </p:spPr>
        </p:pic>
        <p:pic>
          <p:nvPicPr>
            <p:cNvPr id="7" name="Immagine 6" descr="Switch Engineering - Soluzioni nel Campo dell'Energia Rinnovabile">
              <a:extLst>
                <a:ext uri="{FF2B5EF4-FFF2-40B4-BE49-F238E27FC236}">
                  <a16:creationId xmlns:a16="http://schemas.microsoft.com/office/drawing/2014/main" id="{FED3E497-D0FE-B546-40DB-98A8E9B86C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80916" y="6250170"/>
              <a:ext cx="1876219" cy="454243"/>
            </a:xfrm>
            <a:prstGeom prst="rect">
              <a:avLst/>
            </a:prstGeom>
            <a:noFill/>
            <a:ln>
              <a:noFill/>
            </a:ln>
          </p:spPr>
        </p:pic>
        <p:pic>
          <p:nvPicPr>
            <p:cNvPr id="8" name="Immagine 7" descr="capWatt (200 x 200 px) - Consorzio Italiano Biogas">
              <a:extLst>
                <a:ext uri="{FF2B5EF4-FFF2-40B4-BE49-F238E27FC236}">
                  <a16:creationId xmlns:a16="http://schemas.microsoft.com/office/drawing/2014/main" id="{0E3BF040-0E1B-5C36-4952-7D8FEC37C90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41999" y="5851003"/>
              <a:ext cx="1006997" cy="1006997"/>
            </a:xfrm>
            <a:prstGeom prst="rect">
              <a:avLst/>
            </a:prstGeom>
            <a:noFill/>
            <a:ln>
              <a:noFill/>
            </a:ln>
          </p:spPr>
        </p:pic>
      </p:grpSp>
      <p:pic>
        <p:nvPicPr>
          <p:cNvPr id="4" name="Immagine 3">
            <a:extLst>
              <a:ext uri="{FF2B5EF4-FFF2-40B4-BE49-F238E27FC236}">
                <a16:creationId xmlns:a16="http://schemas.microsoft.com/office/drawing/2014/main" id="{8FDD7344-408E-0D2D-DC6F-39EF042ECEC1}"/>
              </a:ext>
            </a:extLst>
          </p:cNvPr>
          <p:cNvPicPr>
            <a:picLocks noChangeAspect="1"/>
          </p:cNvPicPr>
          <p:nvPr/>
        </p:nvPicPr>
        <p:blipFill>
          <a:blip r:embed="rId5"/>
          <a:stretch>
            <a:fillRect/>
          </a:stretch>
        </p:blipFill>
        <p:spPr>
          <a:xfrm>
            <a:off x="2620852" y="1603915"/>
            <a:ext cx="8097948" cy="4561344"/>
          </a:xfrm>
          <a:prstGeom prst="rect">
            <a:avLst/>
          </a:prstGeom>
        </p:spPr>
      </p:pic>
    </p:spTree>
    <p:extLst>
      <p:ext uri="{BB962C8B-B14F-4D97-AF65-F5344CB8AC3E}">
        <p14:creationId xmlns:p14="http://schemas.microsoft.com/office/powerpoint/2010/main" val="733851701"/>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1785</TotalTime>
  <Words>1723</Words>
  <Application>Microsoft Office PowerPoint</Application>
  <PresentationFormat>Widescreen</PresentationFormat>
  <Paragraphs>255</Paragraphs>
  <Slides>23</Slides>
  <Notes>4</Notes>
  <HiddenSlides>0</HiddenSlides>
  <MMClips>0</MMClips>
  <ScaleCrop>false</ScaleCrop>
  <HeadingPairs>
    <vt:vector size="8" baseType="variant">
      <vt:variant>
        <vt:lpstr>Caratteri utilizzati</vt:lpstr>
      </vt:variant>
      <vt:variant>
        <vt:i4>6</vt:i4>
      </vt:variant>
      <vt:variant>
        <vt:lpstr>Tema</vt:lpstr>
      </vt:variant>
      <vt:variant>
        <vt:i4>1</vt:i4>
      </vt:variant>
      <vt:variant>
        <vt:lpstr>Server OLE incorporati</vt:lpstr>
      </vt:variant>
      <vt:variant>
        <vt:i4>1</vt:i4>
      </vt:variant>
      <vt:variant>
        <vt:lpstr>Titoli diapositive</vt:lpstr>
      </vt:variant>
      <vt:variant>
        <vt:i4>23</vt:i4>
      </vt:variant>
    </vt:vector>
  </HeadingPairs>
  <TitlesOfParts>
    <vt:vector size="31" baseType="lpstr">
      <vt:lpstr>Aptos</vt:lpstr>
      <vt:lpstr>Aptos Display</vt:lpstr>
      <vt:lpstr>Arial</vt:lpstr>
      <vt:lpstr>Calibri</vt:lpstr>
      <vt:lpstr>Cambria Math</vt:lpstr>
      <vt:lpstr>Ubuntu</vt:lpstr>
      <vt:lpstr>Tema di Office</vt:lpstr>
      <vt:lpstr>Worksheet</vt:lpstr>
      <vt:lpstr>Conversion of an old biogas plant into a biomethane one</vt:lpstr>
      <vt:lpstr>DM 2018 &amp; DM 2022</vt:lpstr>
      <vt:lpstr>Advantanges &amp; Drawbacks of DM 2018</vt:lpstr>
      <vt:lpstr>Improvements introduced by DM 2022</vt:lpstr>
      <vt:lpstr>How may a biomethane plant be designed and authorized? </vt:lpstr>
      <vt:lpstr>The  general process</vt:lpstr>
      <vt:lpstr>Balance of mass (1/2)</vt:lpstr>
      <vt:lpstr>Balance of mass (2/2)</vt:lpstr>
      <vt:lpstr>Resume of the plant’s balance of mass</vt:lpstr>
      <vt:lpstr>General layout</vt:lpstr>
      <vt:lpstr>The feeding recipt</vt:lpstr>
      <vt:lpstr>The anaerobic digestion section</vt:lpstr>
      <vt:lpstr>Compliance with Seveso III directive</vt:lpstr>
      <vt:lpstr>From Digestion to Production</vt:lpstr>
      <vt:lpstr>The emergency torch</vt:lpstr>
      <vt:lpstr>The Biogas Treatment unit</vt:lpstr>
      <vt:lpstr>The Upgrading</vt:lpstr>
      <vt:lpstr>The CHP</vt:lpstr>
      <vt:lpstr>Balance of electrical energy</vt:lpstr>
      <vt:lpstr>Utilities</vt:lpstr>
      <vt:lpstr>Thermal flux P&amp;ID</vt:lpstr>
      <vt:lpstr>Presentazione standard di PowerPoint</vt:lpstr>
      <vt:lpstr>Presentazione standard di PowerPoint</vt:lpstr>
    </vt:vector>
  </TitlesOfParts>
  <Company>IGEAM_SWITCH_COMPANY_GROUP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Licata Giuseppe</dc:creator>
  <cp:lastModifiedBy>Licata Giuseppe</cp:lastModifiedBy>
  <cp:revision>7</cp:revision>
  <dcterms:created xsi:type="dcterms:W3CDTF">2025-09-30T07:27:48Z</dcterms:created>
  <dcterms:modified xsi:type="dcterms:W3CDTF">2025-10-14T20:48:22Z</dcterms:modified>
</cp:coreProperties>
</file>